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31.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30.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132.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 id="378" r:id="rId128"/>
    <p:sldId id="379" r:id="rId129"/>
    <p:sldId id="380" r:id="rId130"/>
    <p:sldId id="381" r:id="rId131"/>
    <p:sldId id="382" r:id="rId132"/>
    <p:sldId id="383" r:id="rId133"/>
    <p:sldId id="384" r:id="rId134"/>
    <p:sldId id="385" r:id="rId135"/>
    <p:sldId id="386" r:id="rId136"/>
    <p:sldId id="387" r:id="rId137"/>
  </p:sldIdLst>
  <p:sldSz cy="5143500" cx="9144000"/>
  <p:notesSz cx="6858000" cy="9144000"/>
  <p:embeddedFontLst>
    <p:embeddedFont>
      <p:font typeface="Public Sans"/>
      <p:regular r:id="rId138"/>
      <p:bold r:id="rId139"/>
      <p:italic r:id="rId140"/>
      <p:boldItalic r:id="rId1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http://customooxmlschemas.google.com/">
      <go:slidesCustomData xmlns:go="http://customooxmlschemas.google.com/" r:id="rId142" roundtripDataSignature="AMtx7mgv0NVoeBby9fLMu11jnd+j9yP8v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395" orient="horz"/>
        <p:guide pos="2880"/>
        <p:guide pos="1429" orient="horz"/>
        <p:guide pos="423"/>
        <p:guide pos="158" orient="horz"/>
        <p:guide pos="2787" orient="horz"/>
        <p:guide pos="2001"/>
        <p:guide pos="3388"/>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29" Type="http://schemas.openxmlformats.org/officeDocument/2006/relationships/slide" Target="slides/slide124.xml"/><Relationship Id="rId128" Type="http://schemas.openxmlformats.org/officeDocument/2006/relationships/slide" Target="slides/slide123.xml"/><Relationship Id="rId127" Type="http://schemas.openxmlformats.org/officeDocument/2006/relationships/slide" Target="slides/slide122.xml"/><Relationship Id="rId126" Type="http://schemas.openxmlformats.org/officeDocument/2006/relationships/slide" Target="slides/slide121.xml"/><Relationship Id="rId26" Type="http://schemas.openxmlformats.org/officeDocument/2006/relationships/slide" Target="slides/slide21.xml"/><Relationship Id="rId121" Type="http://schemas.openxmlformats.org/officeDocument/2006/relationships/slide" Target="slides/slide116.xml"/><Relationship Id="rId25" Type="http://schemas.openxmlformats.org/officeDocument/2006/relationships/slide" Target="slides/slide20.xml"/><Relationship Id="rId120" Type="http://schemas.openxmlformats.org/officeDocument/2006/relationships/slide" Target="slides/slide115.xml"/><Relationship Id="rId28" Type="http://schemas.openxmlformats.org/officeDocument/2006/relationships/slide" Target="slides/slide23.xml"/><Relationship Id="rId27" Type="http://schemas.openxmlformats.org/officeDocument/2006/relationships/slide" Target="slides/slide22.xml"/><Relationship Id="rId125" Type="http://schemas.openxmlformats.org/officeDocument/2006/relationships/slide" Target="slides/slide120.xml"/><Relationship Id="rId29" Type="http://schemas.openxmlformats.org/officeDocument/2006/relationships/slide" Target="slides/slide24.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9" Type="http://schemas.openxmlformats.org/officeDocument/2006/relationships/slide" Target="slides/slide114.xml"/><Relationship Id="rId15" Type="http://schemas.openxmlformats.org/officeDocument/2006/relationships/slide" Target="slides/slide10.xml"/><Relationship Id="rId110" Type="http://schemas.openxmlformats.org/officeDocument/2006/relationships/slide" Target="slides/slide105.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slide" Target="slides/slide109.xml"/><Relationship Id="rId18" Type="http://schemas.openxmlformats.org/officeDocument/2006/relationships/slide" Target="slides/slide13.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2" Type="http://customschemas.google.com/relationships/presentationmetadata" Target="metadata"/><Relationship Id="rId141" Type="http://schemas.openxmlformats.org/officeDocument/2006/relationships/font" Target="fonts/PublicSans-boldItalic.fntdata"/><Relationship Id="rId140" Type="http://schemas.openxmlformats.org/officeDocument/2006/relationships/font" Target="fonts/Public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139" Type="http://schemas.openxmlformats.org/officeDocument/2006/relationships/font" Target="fonts/PublicSans-bold.fntdata"/><Relationship Id="rId138" Type="http://schemas.openxmlformats.org/officeDocument/2006/relationships/font" Target="fonts/PublicSans-regular.fntdata"/><Relationship Id="rId137" Type="http://schemas.openxmlformats.org/officeDocument/2006/relationships/slide" Target="slides/slide132.xml"/><Relationship Id="rId132" Type="http://schemas.openxmlformats.org/officeDocument/2006/relationships/slide" Target="slides/slide127.xml"/><Relationship Id="rId131" Type="http://schemas.openxmlformats.org/officeDocument/2006/relationships/slide" Target="slides/slide126.xml"/><Relationship Id="rId130" Type="http://schemas.openxmlformats.org/officeDocument/2006/relationships/slide" Target="slides/slide125.xml"/><Relationship Id="rId136" Type="http://schemas.openxmlformats.org/officeDocument/2006/relationships/slide" Target="slides/slide131.xml"/><Relationship Id="rId135" Type="http://schemas.openxmlformats.org/officeDocument/2006/relationships/slide" Target="slides/slide130.xml"/><Relationship Id="rId134" Type="http://schemas.openxmlformats.org/officeDocument/2006/relationships/slide" Target="slides/slide129.xml"/><Relationship Id="rId133" Type="http://schemas.openxmlformats.org/officeDocument/2006/relationships/slide" Target="slides/slide128.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jpg>
</file>

<file path=ppt/media/image32.png>
</file>

<file path=ppt/media/image33.png>
</file>

<file path=ppt/media/image34.png>
</file>

<file path=ppt/media/image35.png>
</file>

<file path=ppt/media/image36.jpg>
</file>

<file path=ppt/media/image37.png>
</file>

<file path=ppt/media/image39.jpg>
</file>

<file path=ppt/media/image4.jpg>
</file>

<file path=ppt/media/image40.png>
</file>

<file path=ppt/media/image41.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8" name="Shape 1758"/>
        <p:cNvGrpSpPr/>
        <p:nvPr/>
      </p:nvGrpSpPr>
      <p:grpSpPr>
        <a:xfrm>
          <a:off x="0" y="0"/>
          <a:ext cx="0" cy="0"/>
          <a:chOff x="0" y="0"/>
          <a:chExt cx="0" cy="0"/>
        </a:xfrm>
      </p:grpSpPr>
      <p:sp>
        <p:nvSpPr>
          <p:cNvPr id="1759" name="Google Shape;1759;p2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60" name="Google Shape;1760;p20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2" name="Shape 1862"/>
        <p:cNvGrpSpPr/>
        <p:nvPr/>
      </p:nvGrpSpPr>
      <p:grpSpPr>
        <a:xfrm>
          <a:off x="0" y="0"/>
          <a:ext cx="0" cy="0"/>
          <a:chOff x="0" y="0"/>
          <a:chExt cx="0" cy="0"/>
        </a:xfrm>
      </p:grpSpPr>
      <p:sp>
        <p:nvSpPr>
          <p:cNvPr id="1863" name="Google Shape;1863;p2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64" name="Google Shape;1864;p2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2" name="Shape 2792"/>
        <p:cNvGrpSpPr/>
        <p:nvPr/>
      </p:nvGrpSpPr>
      <p:grpSpPr>
        <a:xfrm>
          <a:off x="0" y="0"/>
          <a:ext cx="0" cy="0"/>
          <a:chOff x="0" y="0"/>
          <a:chExt cx="0" cy="0"/>
        </a:xfrm>
      </p:grpSpPr>
      <p:sp>
        <p:nvSpPr>
          <p:cNvPr id="2793" name="Google Shape;2793;p3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94" name="Google Shape;2794;p30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9" name="Shape 2809"/>
        <p:cNvGrpSpPr/>
        <p:nvPr/>
      </p:nvGrpSpPr>
      <p:grpSpPr>
        <a:xfrm>
          <a:off x="0" y="0"/>
          <a:ext cx="0" cy="0"/>
          <a:chOff x="0" y="0"/>
          <a:chExt cx="0" cy="0"/>
        </a:xfrm>
      </p:grpSpPr>
      <p:sp>
        <p:nvSpPr>
          <p:cNvPr id="2810" name="Google Shape;2810;p3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11" name="Google Shape;2811;p30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6" name="Shape 2826"/>
        <p:cNvGrpSpPr/>
        <p:nvPr/>
      </p:nvGrpSpPr>
      <p:grpSpPr>
        <a:xfrm>
          <a:off x="0" y="0"/>
          <a:ext cx="0" cy="0"/>
          <a:chOff x="0" y="0"/>
          <a:chExt cx="0" cy="0"/>
        </a:xfrm>
      </p:grpSpPr>
      <p:sp>
        <p:nvSpPr>
          <p:cNvPr id="2827" name="Google Shape;2827;p3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28" name="Google Shape;2828;p3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3" name="Shape 2843"/>
        <p:cNvGrpSpPr/>
        <p:nvPr/>
      </p:nvGrpSpPr>
      <p:grpSpPr>
        <a:xfrm>
          <a:off x="0" y="0"/>
          <a:ext cx="0" cy="0"/>
          <a:chOff x="0" y="0"/>
          <a:chExt cx="0" cy="0"/>
        </a:xfrm>
      </p:grpSpPr>
      <p:sp>
        <p:nvSpPr>
          <p:cNvPr id="2844" name="Google Shape;2844;p3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45" name="Google Shape;2845;p3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6" name="Shape 2856"/>
        <p:cNvGrpSpPr/>
        <p:nvPr/>
      </p:nvGrpSpPr>
      <p:grpSpPr>
        <a:xfrm>
          <a:off x="0" y="0"/>
          <a:ext cx="0" cy="0"/>
          <a:chOff x="0" y="0"/>
          <a:chExt cx="0" cy="0"/>
        </a:xfrm>
      </p:grpSpPr>
      <p:sp>
        <p:nvSpPr>
          <p:cNvPr id="2857" name="Google Shape;2857;p3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58" name="Google Shape;2858;p3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5" name="Shape 2865"/>
        <p:cNvGrpSpPr/>
        <p:nvPr/>
      </p:nvGrpSpPr>
      <p:grpSpPr>
        <a:xfrm>
          <a:off x="0" y="0"/>
          <a:ext cx="0" cy="0"/>
          <a:chOff x="0" y="0"/>
          <a:chExt cx="0" cy="0"/>
        </a:xfrm>
      </p:grpSpPr>
      <p:sp>
        <p:nvSpPr>
          <p:cNvPr id="2866" name="Google Shape;2866;p3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67" name="Google Shape;2867;p3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4" name="Shape 2874"/>
        <p:cNvGrpSpPr/>
        <p:nvPr/>
      </p:nvGrpSpPr>
      <p:grpSpPr>
        <a:xfrm>
          <a:off x="0" y="0"/>
          <a:ext cx="0" cy="0"/>
          <a:chOff x="0" y="0"/>
          <a:chExt cx="0" cy="0"/>
        </a:xfrm>
      </p:grpSpPr>
      <p:sp>
        <p:nvSpPr>
          <p:cNvPr id="2875" name="Google Shape;2875;p3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76" name="Google Shape;2876;p3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3" name="Shape 2883"/>
        <p:cNvGrpSpPr/>
        <p:nvPr/>
      </p:nvGrpSpPr>
      <p:grpSpPr>
        <a:xfrm>
          <a:off x="0" y="0"/>
          <a:ext cx="0" cy="0"/>
          <a:chOff x="0" y="0"/>
          <a:chExt cx="0" cy="0"/>
        </a:xfrm>
      </p:grpSpPr>
      <p:sp>
        <p:nvSpPr>
          <p:cNvPr id="2884" name="Google Shape;2884;p3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85" name="Google Shape;2885;p3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0" name="Shape 2900"/>
        <p:cNvGrpSpPr/>
        <p:nvPr/>
      </p:nvGrpSpPr>
      <p:grpSpPr>
        <a:xfrm>
          <a:off x="0" y="0"/>
          <a:ext cx="0" cy="0"/>
          <a:chOff x="0" y="0"/>
          <a:chExt cx="0" cy="0"/>
        </a:xfrm>
      </p:grpSpPr>
      <p:sp>
        <p:nvSpPr>
          <p:cNvPr id="2901" name="Google Shape;2901;p3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02" name="Google Shape;2902;p3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9" name="Shape 2909"/>
        <p:cNvGrpSpPr/>
        <p:nvPr/>
      </p:nvGrpSpPr>
      <p:grpSpPr>
        <a:xfrm>
          <a:off x="0" y="0"/>
          <a:ext cx="0" cy="0"/>
          <a:chOff x="0" y="0"/>
          <a:chExt cx="0" cy="0"/>
        </a:xfrm>
      </p:grpSpPr>
      <p:sp>
        <p:nvSpPr>
          <p:cNvPr id="2910" name="Google Shape;2910;p3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11" name="Google Shape;2911;p31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6" name="Shape 1876"/>
        <p:cNvGrpSpPr/>
        <p:nvPr/>
      </p:nvGrpSpPr>
      <p:grpSpPr>
        <a:xfrm>
          <a:off x="0" y="0"/>
          <a:ext cx="0" cy="0"/>
          <a:chOff x="0" y="0"/>
          <a:chExt cx="0" cy="0"/>
        </a:xfrm>
      </p:grpSpPr>
      <p:sp>
        <p:nvSpPr>
          <p:cNvPr id="1877" name="Google Shape;1877;p2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78" name="Google Shape;1878;p21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3" name="Shape 2923"/>
        <p:cNvGrpSpPr/>
        <p:nvPr/>
      </p:nvGrpSpPr>
      <p:grpSpPr>
        <a:xfrm>
          <a:off x="0" y="0"/>
          <a:ext cx="0" cy="0"/>
          <a:chOff x="0" y="0"/>
          <a:chExt cx="0" cy="0"/>
        </a:xfrm>
      </p:grpSpPr>
      <p:sp>
        <p:nvSpPr>
          <p:cNvPr id="2924" name="Google Shape;2924;p3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25" name="Google Shape;2925;p3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7" name="Shape 2937"/>
        <p:cNvGrpSpPr/>
        <p:nvPr/>
      </p:nvGrpSpPr>
      <p:grpSpPr>
        <a:xfrm>
          <a:off x="0" y="0"/>
          <a:ext cx="0" cy="0"/>
          <a:chOff x="0" y="0"/>
          <a:chExt cx="0" cy="0"/>
        </a:xfrm>
      </p:grpSpPr>
      <p:sp>
        <p:nvSpPr>
          <p:cNvPr id="2938" name="Google Shape;2938;p3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39" name="Google Shape;2939;p31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7" name="Shape 2947"/>
        <p:cNvGrpSpPr/>
        <p:nvPr/>
      </p:nvGrpSpPr>
      <p:grpSpPr>
        <a:xfrm>
          <a:off x="0" y="0"/>
          <a:ext cx="0" cy="0"/>
          <a:chOff x="0" y="0"/>
          <a:chExt cx="0" cy="0"/>
        </a:xfrm>
      </p:grpSpPr>
      <p:sp>
        <p:nvSpPr>
          <p:cNvPr id="2948" name="Google Shape;2948;p3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49" name="Google Shape;2949;p32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7" name="Shape 2957"/>
        <p:cNvGrpSpPr/>
        <p:nvPr/>
      </p:nvGrpSpPr>
      <p:grpSpPr>
        <a:xfrm>
          <a:off x="0" y="0"/>
          <a:ext cx="0" cy="0"/>
          <a:chOff x="0" y="0"/>
          <a:chExt cx="0" cy="0"/>
        </a:xfrm>
      </p:grpSpPr>
      <p:sp>
        <p:nvSpPr>
          <p:cNvPr id="2958" name="Google Shape;2958;p3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59" name="Google Shape;2959;p32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7" name="Shape 2967"/>
        <p:cNvGrpSpPr/>
        <p:nvPr/>
      </p:nvGrpSpPr>
      <p:grpSpPr>
        <a:xfrm>
          <a:off x="0" y="0"/>
          <a:ext cx="0" cy="0"/>
          <a:chOff x="0" y="0"/>
          <a:chExt cx="0" cy="0"/>
        </a:xfrm>
      </p:grpSpPr>
      <p:sp>
        <p:nvSpPr>
          <p:cNvPr id="2968" name="Google Shape;2968;p3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69" name="Google Shape;2969;p32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5" name="Shape 2985"/>
        <p:cNvGrpSpPr/>
        <p:nvPr/>
      </p:nvGrpSpPr>
      <p:grpSpPr>
        <a:xfrm>
          <a:off x="0" y="0"/>
          <a:ext cx="0" cy="0"/>
          <a:chOff x="0" y="0"/>
          <a:chExt cx="0" cy="0"/>
        </a:xfrm>
      </p:grpSpPr>
      <p:sp>
        <p:nvSpPr>
          <p:cNvPr id="2986" name="Google Shape;2986;p3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87" name="Google Shape;2987;p32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3" name="Shape 2993"/>
        <p:cNvGrpSpPr/>
        <p:nvPr/>
      </p:nvGrpSpPr>
      <p:grpSpPr>
        <a:xfrm>
          <a:off x="0" y="0"/>
          <a:ext cx="0" cy="0"/>
          <a:chOff x="0" y="0"/>
          <a:chExt cx="0" cy="0"/>
        </a:xfrm>
      </p:grpSpPr>
      <p:sp>
        <p:nvSpPr>
          <p:cNvPr id="2994" name="Google Shape;2994;p3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95" name="Google Shape;2995;p32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0" name="Shape 3000"/>
        <p:cNvGrpSpPr/>
        <p:nvPr/>
      </p:nvGrpSpPr>
      <p:grpSpPr>
        <a:xfrm>
          <a:off x="0" y="0"/>
          <a:ext cx="0" cy="0"/>
          <a:chOff x="0" y="0"/>
          <a:chExt cx="0" cy="0"/>
        </a:xfrm>
      </p:grpSpPr>
      <p:sp>
        <p:nvSpPr>
          <p:cNvPr id="3001" name="Google Shape;3001;p3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02" name="Google Shape;3002;p32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7" name="Shape 3007"/>
        <p:cNvGrpSpPr/>
        <p:nvPr/>
      </p:nvGrpSpPr>
      <p:grpSpPr>
        <a:xfrm>
          <a:off x="0" y="0"/>
          <a:ext cx="0" cy="0"/>
          <a:chOff x="0" y="0"/>
          <a:chExt cx="0" cy="0"/>
        </a:xfrm>
      </p:grpSpPr>
      <p:sp>
        <p:nvSpPr>
          <p:cNvPr id="3008" name="Google Shape;3008;p3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09" name="Google Shape;3009;p32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4" name="Shape 3014"/>
        <p:cNvGrpSpPr/>
        <p:nvPr/>
      </p:nvGrpSpPr>
      <p:grpSpPr>
        <a:xfrm>
          <a:off x="0" y="0"/>
          <a:ext cx="0" cy="0"/>
          <a:chOff x="0" y="0"/>
          <a:chExt cx="0" cy="0"/>
        </a:xfrm>
      </p:grpSpPr>
      <p:sp>
        <p:nvSpPr>
          <p:cNvPr id="3015" name="Google Shape;3015;p3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16" name="Google Shape;3016;p32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0" name="Shape 1890"/>
        <p:cNvGrpSpPr/>
        <p:nvPr/>
      </p:nvGrpSpPr>
      <p:grpSpPr>
        <a:xfrm>
          <a:off x="0" y="0"/>
          <a:ext cx="0" cy="0"/>
          <a:chOff x="0" y="0"/>
          <a:chExt cx="0" cy="0"/>
        </a:xfrm>
      </p:grpSpPr>
      <p:sp>
        <p:nvSpPr>
          <p:cNvPr id="1891" name="Google Shape;1891;p2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92" name="Google Shape;1892;p22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1" name="Shape 3031"/>
        <p:cNvGrpSpPr/>
        <p:nvPr/>
      </p:nvGrpSpPr>
      <p:grpSpPr>
        <a:xfrm>
          <a:off x="0" y="0"/>
          <a:ext cx="0" cy="0"/>
          <a:chOff x="0" y="0"/>
          <a:chExt cx="0" cy="0"/>
        </a:xfrm>
      </p:grpSpPr>
      <p:sp>
        <p:nvSpPr>
          <p:cNvPr id="3032" name="Google Shape;3032;p3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33" name="Google Shape;3033;p32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8" name="Shape 3038"/>
        <p:cNvGrpSpPr/>
        <p:nvPr/>
      </p:nvGrpSpPr>
      <p:grpSpPr>
        <a:xfrm>
          <a:off x="0" y="0"/>
          <a:ext cx="0" cy="0"/>
          <a:chOff x="0" y="0"/>
          <a:chExt cx="0" cy="0"/>
        </a:xfrm>
      </p:grpSpPr>
      <p:sp>
        <p:nvSpPr>
          <p:cNvPr id="3039" name="Google Shape;3039;p3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40" name="Google Shape;3040;p32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5" name="Shape 3055"/>
        <p:cNvGrpSpPr/>
        <p:nvPr/>
      </p:nvGrpSpPr>
      <p:grpSpPr>
        <a:xfrm>
          <a:off x="0" y="0"/>
          <a:ext cx="0" cy="0"/>
          <a:chOff x="0" y="0"/>
          <a:chExt cx="0" cy="0"/>
        </a:xfrm>
      </p:grpSpPr>
      <p:sp>
        <p:nvSpPr>
          <p:cNvPr id="3056" name="Google Shape;3056;p3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57" name="Google Shape;3057;p33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3" name="Shape 3063"/>
        <p:cNvGrpSpPr/>
        <p:nvPr/>
      </p:nvGrpSpPr>
      <p:grpSpPr>
        <a:xfrm>
          <a:off x="0" y="0"/>
          <a:ext cx="0" cy="0"/>
          <a:chOff x="0" y="0"/>
          <a:chExt cx="0" cy="0"/>
        </a:xfrm>
      </p:grpSpPr>
      <p:sp>
        <p:nvSpPr>
          <p:cNvPr id="3064" name="Google Shape;3064;p3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65" name="Google Shape;3065;p33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0" name="Shape 3080"/>
        <p:cNvGrpSpPr/>
        <p:nvPr/>
      </p:nvGrpSpPr>
      <p:grpSpPr>
        <a:xfrm>
          <a:off x="0" y="0"/>
          <a:ext cx="0" cy="0"/>
          <a:chOff x="0" y="0"/>
          <a:chExt cx="0" cy="0"/>
        </a:xfrm>
      </p:grpSpPr>
      <p:sp>
        <p:nvSpPr>
          <p:cNvPr id="3081" name="Google Shape;3081;p3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82" name="Google Shape;3082;p33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7" name="Shape 3087"/>
        <p:cNvGrpSpPr/>
        <p:nvPr/>
      </p:nvGrpSpPr>
      <p:grpSpPr>
        <a:xfrm>
          <a:off x="0" y="0"/>
          <a:ext cx="0" cy="0"/>
          <a:chOff x="0" y="0"/>
          <a:chExt cx="0" cy="0"/>
        </a:xfrm>
      </p:grpSpPr>
      <p:sp>
        <p:nvSpPr>
          <p:cNvPr id="3088" name="Google Shape;3088;p3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89" name="Google Shape;3089;p33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5" name="Shape 3095"/>
        <p:cNvGrpSpPr/>
        <p:nvPr/>
      </p:nvGrpSpPr>
      <p:grpSpPr>
        <a:xfrm>
          <a:off x="0" y="0"/>
          <a:ext cx="0" cy="0"/>
          <a:chOff x="0" y="0"/>
          <a:chExt cx="0" cy="0"/>
        </a:xfrm>
      </p:grpSpPr>
      <p:sp>
        <p:nvSpPr>
          <p:cNvPr id="3096" name="Google Shape;3096;p3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97" name="Google Shape;3097;p33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2" name="Shape 3112"/>
        <p:cNvGrpSpPr/>
        <p:nvPr/>
      </p:nvGrpSpPr>
      <p:grpSpPr>
        <a:xfrm>
          <a:off x="0" y="0"/>
          <a:ext cx="0" cy="0"/>
          <a:chOff x="0" y="0"/>
          <a:chExt cx="0" cy="0"/>
        </a:xfrm>
      </p:grpSpPr>
      <p:sp>
        <p:nvSpPr>
          <p:cNvPr id="3113" name="Google Shape;3113;p3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14" name="Google Shape;3114;p33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9" name="Shape 3119"/>
        <p:cNvGrpSpPr/>
        <p:nvPr/>
      </p:nvGrpSpPr>
      <p:grpSpPr>
        <a:xfrm>
          <a:off x="0" y="0"/>
          <a:ext cx="0" cy="0"/>
          <a:chOff x="0" y="0"/>
          <a:chExt cx="0" cy="0"/>
        </a:xfrm>
      </p:grpSpPr>
      <p:sp>
        <p:nvSpPr>
          <p:cNvPr id="3120" name="Google Shape;3120;p3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21" name="Google Shape;3121;p33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7" name="Shape 3127"/>
        <p:cNvGrpSpPr/>
        <p:nvPr/>
      </p:nvGrpSpPr>
      <p:grpSpPr>
        <a:xfrm>
          <a:off x="0" y="0"/>
          <a:ext cx="0" cy="0"/>
          <a:chOff x="0" y="0"/>
          <a:chExt cx="0" cy="0"/>
        </a:xfrm>
      </p:grpSpPr>
      <p:sp>
        <p:nvSpPr>
          <p:cNvPr id="3128" name="Google Shape;3128;p3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29" name="Google Shape;3129;p33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7" name="Shape 1897"/>
        <p:cNvGrpSpPr/>
        <p:nvPr/>
      </p:nvGrpSpPr>
      <p:grpSpPr>
        <a:xfrm>
          <a:off x="0" y="0"/>
          <a:ext cx="0" cy="0"/>
          <a:chOff x="0" y="0"/>
          <a:chExt cx="0" cy="0"/>
        </a:xfrm>
      </p:grpSpPr>
      <p:sp>
        <p:nvSpPr>
          <p:cNvPr id="1898" name="Google Shape;1898;p2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99" name="Google Shape;1899;p22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4" name="Shape 3144"/>
        <p:cNvGrpSpPr/>
        <p:nvPr/>
      </p:nvGrpSpPr>
      <p:grpSpPr>
        <a:xfrm>
          <a:off x="0" y="0"/>
          <a:ext cx="0" cy="0"/>
          <a:chOff x="0" y="0"/>
          <a:chExt cx="0" cy="0"/>
        </a:xfrm>
      </p:grpSpPr>
      <p:sp>
        <p:nvSpPr>
          <p:cNvPr id="3145" name="Google Shape;3145;p3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46" name="Google Shape;3146;p33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1" name="Shape 3151"/>
        <p:cNvGrpSpPr/>
        <p:nvPr/>
      </p:nvGrpSpPr>
      <p:grpSpPr>
        <a:xfrm>
          <a:off x="0" y="0"/>
          <a:ext cx="0" cy="0"/>
          <a:chOff x="0" y="0"/>
          <a:chExt cx="0" cy="0"/>
        </a:xfrm>
      </p:grpSpPr>
      <p:sp>
        <p:nvSpPr>
          <p:cNvPr id="3152" name="Google Shape;3152;p3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53" name="Google Shape;3153;p33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8" name="Shape 3158"/>
        <p:cNvGrpSpPr/>
        <p:nvPr/>
      </p:nvGrpSpPr>
      <p:grpSpPr>
        <a:xfrm>
          <a:off x="0" y="0"/>
          <a:ext cx="0" cy="0"/>
          <a:chOff x="0" y="0"/>
          <a:chExt cx="0" cy="0"/>
        </a:xfrm>
      </p:grpSpPr>
      <p:sp>
        <p:nvSpPr>
          <p:cNvPr id="3159" name="Google Shape;3159;p3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60" name="Google Shape;3160;p34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1" name="Shape 1911"/>
        <p:cNvGrpSpPr/>
        <p:nvPr/>
      </p:nvGrpSpPr>
      <p:grpSpPr>
        <a:xfrm>
          <a:off x="0" y="0"/>
          <a:ext cx="0" cy="0"/>
          <a:chOff x="0" y="0"/>
          <a:chExt cx="0" cy="0"/>
        </a:xfrm>
      </p:grpSpPr>
      <p:sp>
        <p:nvSpPr>
          <p:cNvPr id="1912" name="Google Shape;1912;p2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13" name="Google Shape;1913;p22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5" name="Shape 1925"/>
        <p:cNvGrpSpPr/>
        <p:nvPr/>
      </p:nvGrpSpPr>
      <p:grpSpPr>
        <a:xfrm>
          <a:off x="0" y="0"/>
          <a:ext cx="0" cy="0"/>
          <a:chOff x="0" y="0"/>
          <a:chExt cx="0" cy="0"/>
        </a:xfrm>
      </p:grpSpPr>
      <p:sp>
        <p:nvSpPr>
          <p:cNvPr id="1926" name="Google Shape;1926;p2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27" name="Google Shape;1927;p22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3" name="Shape 1933"/>
        <p:cNvGrpSpPr/>
        <p:nvPr/>
      </p:nvGrpSpPr>
      <p:grpSpPr>
        <a:xfrm>
          <a:off x="0" y="0"/>
          <a:ext cx="0" cy="0"/>
          <a:chOff x="0" y="0"/>
          <a:chExt cx="0" cy="0"/>
        </a:xfrm>
      </p:grpSpPr>
      <p:sp>
        <p:nvSpPr>
          <p:cNvPr id="1934" name="Google Shape;1934;p2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35" name="Google Shape;1935;p22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7" name="Shape 1947"/>
        <p:cNvGrpSpPr/>
        <p:nvPr/>
      </p:nvGrpSpPr>
      <p:grpSpPr>
        <a:xfrm>
          <a:off x="0" y="0"/>
          <a:ext cx="0" cy="0"/>
          <a:chOff x="0" y="0"/>
          <a:chExt cx="0" cy="0"/>
        </a:xfrm>
      </p:grpSpPr>
      <p:sp>
        <p:nvSpPr>
          <p:cNvPr id="1948" name="Google Shape;1948;p2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49" name="Google Shape;1949;p22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1" name="Shape 1961"/>
        <p:cNvGrpSpPr/>
        <p:nvPr/>
      </p:nvGrpSpPr>
      <p:grpSpPr>
        <a:xfrm>
          <a:off x="0" y="0"/>
          <a:ext cx="0" cy="0"/>
          <a:chOff x="0" y="0"/>
          <a:chExt cx="0" cy="0"/>
        </a:xfrm>
      </p:grpSpPr>
      <p:sp>
        <p:nvSpPr>
          <p:cNvPr id="1962" name="Google Shape;1962;p2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63" name="Google Shape;1963;p22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8" name="Shape 1968"/>
        <p:cNvGrpSpPr/>
        <p:nvPr/>
      </p:nvGrpSpPr>
      <p:grpSpPr>
        <a:xfrm>
          <a:off x="0" y="0"/>
          <a:ext cx="0" cy="0"/>
          <a:chOff x="0" y="0"/>
          <a:chExt cx="0" cy="0"/>
        </a:xfrm>
      </p:grpSpPr>
      <p:sp>
        <p:nvSpPr>
          <p:cNvPr id="1969" name="Google Shape;1969;p2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70" name="Google Shape;1970;p22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p2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66" name="Google Shape;1766;p2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2" name="Shape 1982"/>
        <p:cNvGrpSpPr/>
        <p:nvPr/>
      </p:nvGrpSpPr>
      <p:grpSpPr>
        <a:xfrm>
          <a:off x="0" y="0"/>
          <a:ext cx="0" cy="0"/>
          <a:chOff x="0" y="0"/>
          <a:chExt cx="0" cy="0"/>
        </a:xfrm>
      </p:grpSpPr>
      <p:sp>
        <p:nvSpPr>
          <p:cNvPr id="1983" name="Google Shape;1983;p2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84" name="Google Shape;1984;p22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6" name="Shape 1996"/>
        <p:cNvGrpSpPr/>
        <p:nvPr/>
      </p:nvGrpSpPr>
      <p:grpSpPr>
        <a:xfrm>
          <a:off x="0" y="0"/>
          <a:ext cx="0" cy="0"/>
          <a:chOff x="0" y="0"/>
          <a:chExt cx="0" cy="0"/>
        </a:xfrm>
      </p:grpSpPr>
      <p:sp>
        <p:nvSpPr>
          <p:cNvPr id="1997" name="Google Shape;1997;p2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98" name="Google Shape;1998;p22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0" name="Shape 2010"/>
        <p:cNvGrpSpPr/>
        <p:nvPr/>
      </p:nvGrpSpPr>
      <p:grpSpPr>
        <a:xfrm>
          <a:off x="0" y="0"/>
          <a:ext cx="0" cy="0"/>
          <a:chOff x="0" y="0"/>
          <a:chExt cx="0" cy="0"/>
        </a:xfrm>
      </p:grpSpPr>
      <p:sp>
        <p:nvSpPr>
          <p:cNvPr id="2011" name="Google Shape;2011;p2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12" name="Google Shape;2012;p23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4" name="Shape 2024"/>
        <p:cNvGrpSpPr/>
        <p:nvPr/>
      </p:nvGrpSpPr>
      <p:grpSpPr>
        <a:xfrm>
          <a:off x="0" y="0"/>
          <a:ext cx="0" cy="0"/>
          <a:chOff x="0" y="0"/>
          <a:chExt cx="0" cy="0"/>
        </a:xfrm>
      </p:grpSpPr>
      <p:sp>
        <p:nvSpPr>
          <p:cNvPr id="2025" name="Google Shape;2025;p2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26" name="Google Shape;2026;p23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8" name="Shape 2038"/>
        <p:cNvGrpSpPr/>
        <p:nvPr/>
      </p:nvGrpSpPr>
      <p:grpSpPr>
        <a:xfrm>
          <a:off x="0" y="0"/>
          <a:ext cx="0" cy="0"/>
          <a:chOff x="0" y="0"/>
          <a:chExt cx="0" cy="0"/>
        </a:xfrm>
      </p:grpSpPr>
      <p:sp>
        <p:nvSpPr>
          <p:cNvPr id="2039" name="Google Shape;2039;p2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40" name="Google Shape;2040;p23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2" name="Shape 2052"/>
        <p:cNvGrpSpPr/>
        <p:nvPr/>
      </p:nvGrpSpPr>
      <p:grpSpPr>
        <a:xfrm>
          <a:off x="0" y="0"/>
          <a:ext cx="0" cy="0"/>
          <a:chOff x="0" y="0"/>
          <a:chExt cx="0" cy="0"/>
        </a:xfrm>
      </p:grpSpPr>
      <p:sp>
        <p:nvSpPr>
          <p:cNvPr id="2053" name="Google Shape;2053;p2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54" name="Google Shape;2054;p23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2" name="Shape 2062"/>
        <p:cNvGrpSpPr/>
        <p:nvPr/>
      </p:nvGrpSpPr>
      <p:grpSpPr>
        <a:xfrm>
          <a:off x="0" y="0"/>
          <a:ext cx="0" cy="0"/>
          <a:chOff x="0" y="0"/>
          <a:chExt cx="0" cy="0"/>
        </a:xfrm>
      </p:grpSpPr>
      <p:sp>
        <p:nvSpPr>
          <p:cNvPr id="2063" name="Google Shape;2063;p2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64" name="Google Shape;2064;p23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0" name="Shape 2070"/>
        <p:cNvGrpSpPr/>
        <p:nvPr/>
      </p:nvGrpSpPr>
      <p:grpSpPr>
        <a:xfrm>
          <a:off x="0" y="0"/>
          <a:ext cx="0" cy="0"/>
          <a:chOff x="0" y="0"/>
          <a:chExt cx="0" cy="0"/>
        </a:xfrm>
      </p:grpSpPr>
      <p:sp>
        <p:nvSpPr>
          <p:cNvPr id="2071" name="Google Shape;2071;p2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72" name="Google Shape;2072;p23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8" name="Shape 2078"/>
        <p:cNvGrpSpPr/>
        <p:nvPr/>
      </p:nvGrpSpPr>
      <p:grpSpPr>
        <a:xfrm>
          <a:off x="0" y="0"/>
          <a:ext cx="0" cy="0"/>
          <a:chOff x="0" y="0"/>
          <a:chExt cx="0" cy="0"/>
        </a:xfrm>
      </p:grpSpPr>
      <p:sp>
        <p:nvSpPr>
          <p:cNvPr id="2079" name="Google Shape;2079;p2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80" name="Google Shape;2080;p23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6" name="Shape 2086"/>
        <p:cNvGrpSpPr/>
        <p:nvPr/>
      </p:nvGrpSpPr>
      <p:grpSpPr>
        <a:xfrm>
          <a:off x="0" y="0"/>
          <a:ext cx="0" cy="0"/>
          <a:chOff x="0" y="0"/>
          <a:chExt cx="0" cy="0"/>
        </a:xfrm>
      </p:grpSpPr>
      <p:sp>
        <p:nvSpPr>
          <p:cNvPr id="2087" name="Google Shape;2087;p2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88" name="Google Shape;2088;p23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 name="Shape 1771"/>
        <p:cNvGrpSpPr/>
        <p:nvPr/>
      </p:nvGrpSpPr>
      <p:grpSpPr>
        <a:xfrm>
          <a:off x="0" y="0"/>
          <a:ext cx="0" cy="0"/>
          <a:chOff x="0" y="0"/>
          <a:chExt cx="0" cy="0"/>
        </a:xfrm>
      </p:grpSpPr>
      <p:sp>
        <p:nvSpPr>
          <p:cNvPr id="1772" name="Google Shape;1772;p2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73" name="Google Shape;1773;p2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4" name="Shape 2094"/>
        <p:cNvGrpSpPr/>
        <p:nvPr/>
      </p:nvGrpSpPr>
      <p:grpSpPr>
        <a:xfrm>
          <a:off x="0" y="0"/>
          <a:ext cx="0" cy="0"/>
          <a:chOff x="0" y="0"/>
          <a:chExt cx="0" cy="0"/>
        </a:xfrm>
      </p:grpSpPr>
      <p:sp>
        <p:nvSpPr>
          <p:cNvPr id="2095" name="Google Shape;2095;p2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96" name="Google Shape;2096;p23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2" name="Shape 2102"/>
        <p:cNvGrpSpPr/>
        <p:nvPr/>
      </p:nvGrpSpPr>
      <p:grpSpPr>
        <a:xfrm>
          <a:off x="0" y="0"/>
          <a:ext cx="0" cy="0"/>
          <a:chOff x="0" y="0"/>
          <a:chExt cx="0" cy="0"/>
        </a:xfrm>
      </p:grpSpPr>
      <p:sp>
        <p:nvSpPr>
          <p:cNvPr id="2103" name="Google Shape;2103;p2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04" name="Google Shape;2104;p23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0" name="Shape 2110"/>
        <p:cNvGrpSpPr/>
        <p:nvPr/>
      </p:nvGrpSpPr>
      <p:grpSpPr>
        <a:xfrm>
          <a:off x="0" y="0"/>
          <a:ext cx="0" cy="0"/>
          <a:chOff x="0" y="0"/>
          <a:chExt cx="0" cy="0"/>
        </a:xfrm>
      </p:grpSpPr>
      <p:sp>
        <p:nvSpPr>
          <p:cNvPr id="2111" name="Google Shape;2111;p2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12" name="Google Shape;2112;p24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8" name="Shape 2118"/>
        <p:cNvGrpSpPr/>
        <p:nvPr/>
      </p:nvGrpSpPr>
      <p:grpSpPr>
        <a:xfrm>
          <a:off x="0" y="0"/>
          <a:ext cx="0" cy="0"/>
          <a:chOff x="0" y="0"/>
          <a:chExt cx="0" cy="0"/>
        </a:xfrm>
      </p:grpSpPr>
      <p:sp>
        <p:nvSpPr>
          <p:cNvPr id="2119" name="Google Shape;2119;p2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20" name="Google Shape;2120;p24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6" name="Shape 2126"/>
        <p:cNvGrpSpPr/>
        <p:nvPr/>
      </p:nvGrpSpPr>
      <p:grpSpPr>
        <a:xfrm>
          <a:off x="0" y="0"/>
          <a:ext cx="0" cy="0"/>
          <a:chOff x="0" y="0"/>
          <a:chExt cx="0" cy="0"/>
        </a:xfrm>
      </p:grpSpPr>
      <p:sp>
        <p:nvSpPr>
          <p:cNvPr id="2127" name="Google Shape;2127;p2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28" name="Google Shape;2128;p24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4" name="Shape 2134"/>
        <p:cNvGrpSpPr/>
        <p:nvPr/>
      </p:nvGrpSpPr>
      <p:grpSpPr>
        <a:xfrm>
          <a:off x="0" y="0"/>
          <a:ext cx="0" cy="0"/>
          <a:chOff x="0" y="0"/>
          <a:chExt cx="0" cy="0"/>
        </a:xfrm>
      </p:grpSpPr>
      <p:sp>
        <p:nvSpPr>
          <p:cNvPr id="2135" name="Google Shape;2135;p2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36" name="Google Shape;2136;p24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2" name="Shape 2142"/>
        <p:cNvGrpSpPr/>
        <p:nvPr/>
      </p:nvGrpSpPr>
      <p:grpSpPr>
        <a:xfrm>
          <a:off x="0" y="0"/>
          <a:ext cx="0" cy="0"/>
          <a:chOff x="0" y="0"/>
          <a:chExt cx="0" cy="0"/>
        </a:xfrm>
      </p:grpSpPr>
      <p:sp>
        <p:nvSpPr>
          <p:cNvPr id="2143" name="Google Shape;2143;p2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44" name="Google Shape;2144;p24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0" name="Shape 2150"/>
        <p:cNvGrpSpPr/>
        <p:nvPr/>
      </p:nvGrpSpPr>
      <p:grpSpPr>
        <a:xfrm>
          <a:off x="0" y="0"/>
          <a:ext cx="0" cy="0"/>
          <a:chOff x="0" y="0"/>
          <a:chExt cx="0" cy="0"/>
        </a:xfrm>
      </p:grpSpPr>
      <p:sp>
        <p:nvSpPr>
          <p:cNvPr id="2151" name="Google Shape;2151;p2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52" name="Google Shape;2152;p24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8" name="Shape 2158"/>
        <p:cNvGrpSpPr/>
        <p:nvPr/>
      </p:nvGrpSpPr>
      <p:grpSpPr>
        <a:xfrm>
          <a:off x="0" y="0"/>
          <a:ext cx="0" cy="0"/>
          <a:chOff x="0" y="0"/>
          <a:chExt cx="0" cy="0"/>
        </a:xfrm>
      </p:grpSpPr>
      <p:sp>
        <p:nvSpPr>
          <p:cNvPr id="2159" name="Google Shape;2159;p2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60" name="Google Shape;2160;p24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6" name="Shape 2166"/>
        <p:cNvGrpSpPr/>
        <p:nvPr/>
      </p:nvGrpSpPr>
      <p:grpSpPr>
        <a:xfrm>
          <a:off x="0" y="0"/>
          <a:ext cx="0" cy="0"/>
          <a:chOff x="0" y="0"/>
          <a:chExt cx="0" cy="0"/>
        </a:xfrm>
      </p:grpSpPr>
      <p:sp>
        <p:nvSpPr>
          <p:cNvPr id="2167" name="Google Shape;2167;p2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68" name="Google Shape;2168;p24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8" name="Shape 1778"/>
        <p:cNvGrpSpPr/>
        <p:nvPr/>
      </p:nvGrpSpPr>
      <p:grpSpPr>
        <a:xfrm>
          <a:off x="0" y="0"/>
          <a:ext cx="0" cy="0"/>
          <a:chOff x="0" y="0"/>
          <a:chExt cx="0" cy="0"/>
        </a:xfrm>
      </p:grpSpPr>
      <p:sp>
        <p:nvSpPr>
          <p:cNvPr id="1779" name="Google Shape;1779;p2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80" name="Google Shape;1780;p2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4" name="Shape 2174"/>
        <p:cNvGrpSpPr/>
        <p:nvPr/>
      </p:nvGrpSpPr>
      <p:grpSpPr>
        <a:xfrm>
          <a:off x="0" y="0"/>
          <a:ext cx="0" cy="0"/>
          <a:chOff x="0" y="0"/>
          <a:chExt cx="0" cy="0"/>
        </a:xfrm>
      </p:grpSpPr>
      <p:sp>
        <p:nvSpPr>
          <p:cNvPr id="2175" name="Google Shape;2175;p2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76" name="Google Shape;2176;p24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2" name="Shape 2182"/>
        <p:cNvGrpSpPr/>
        <p:nvPr/>
      </p:nvGrpSpPr>
      <p:grpSpPr>
        <a:xfrm>
          <a:off x="0" y="0"/>
          <a:ext cx="0" cy="0"/>
          <a:chOff x="0" y="0"/>
          <a:chExt cx="0" cy="0"/>
        </a:xfrm>
      </p:grpSpPr>
      <p:sp>
        <p:nvSpPr>
          <p:cNvPr id="2183" name="Google Shape;2183;p2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84" name="Google Shape;2184;p24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1" name="Shape 2191"/>
        <p:cNvGrpSpPr/>
        <p:nvPr/>
      </p:nvGrpSpPr>
      <p:grpSpPr>
        <a:xfrm>
          <a:off x="0" y="0"/>
          <a:ext cx="0" cy="0"/>
          <a:chOff x="0" y="0"/>
          <a:chExt cx="0" cy="0"/>
        </a:xfrm>
      </p:grpSpPr>
      <p:sp>
        <p:nvSpPr>
          <p:cNvPr id="2192" name="Google Shape;2192;p2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93" name="Google Shape;2193;p25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9" name="Shape 2199"/>
        <p:cNvGrpSpPr/>
        <p:nvPr/>
      </p:nvGrpSpPr>
      <p:grpSpPr>
        <a:xfrm>
          <a:off x="0" y="0"/>
          <a:ext cx="0" cy="0"/>
          <a:chOff x="0" y="0"/>
          <a:chExt cx="0" cy="0"/>
        </a:xfrm>
      </p:grpSpPr>
      <p:sp>
        <p:nvSpPr>
          <p:cNvPr id="2200" name="Google Shape;2200;p2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01" name="Google Shape;2201;p25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7" name="Shape 2207"/>
        <p:cNvGrpSpPr/>
        <p:nvPr/>
      </p:nvGrpSpPr>
      <p:grpSpPr>
        <a:xfrm>
          <a:off x="0" y="0"/>
          <a:ext cx="0" cy="0"/>
          <a:chOff x="0" y="0"/>
          <a:chExt cx="0" cy="0"/>
        </a:xfrm>
      </p:grpSpPr>
      <p:sp>
        <p:nvSpPr>
          <p:cNvPr id="2208" name="Google Shape;2208;p2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09" name="Google Shape;2209;p25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5" name="Shape 2215"/>
        <p:cNvGrpSpPr/>
        <p:nvPr/>
      </p:nvGrpSpPr>
      <p:grpSpPr>
        <a:xfrm>
          <a:off x="0" y="0"/>
          <a:ext cx="0" cy="0"/>
          <a:chOff x="0" y="0"/>
          <a:chExt cx="0" cy="0"/>
        </a:xfrm>
      </p:grpSpPr>
      <p:sp>
        <p:nvSpPr>
          <p:cNvPr id="2216" name="Google Shape;2216;p2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17" name="Google Shape;2217;p25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3" name="Shape 2223"/>
        <p:cNvGrpSpPr/>
        <p:nvPr/>
      </p:nvGrpSpPr>
      <p:grpSpPr>
        <a:xfrm>
          <a:off x="0" y="0"/>
          <a:ext cx="0" cy="0"/>
          <a:chOff x="0" y="0"/>
          <a:chExt cx="0" cy="0"/>
        </a:xfrm>
      </p:grpSpPr>
      <p:sp>
        <p:nvSpPr>
          <p:cNvPr id="2224" name="Google Shape;2224;p2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25" name="Google Shape;2225;p25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1" name="Shape 2231"/>
        <p:cNvGrpSpPr/>
        <p:nvPr/>
      </p:nvGrpSpPr>
      <p:grpSpPr>
        <a:xfrm>
          <a:off x="0" y="0"/>
          <a:ext cx="0" cy="0"/>
          <a:chOff x="0" y="0"/>
          <a:chExt cx="0" cy="0"/>
        </a:xfrm>
      </p:grpSpPr>
      <p:sp>
        <p:nvSpPr>
          <p:cNvPr id="2232" name="Google Shape;2232;p2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33" name="Google Shape;2233;p25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9" name="Shape 2239"/>
        <p:cNvGrpSpPr/>
        <p:nvPr/>
      </p:nvGrpSpPr>
      <p:grpSpPr>
        <a:xfrm>
          <a:off x="0" y="0"/>
          <a:ext cx="0" cy="0"/>
          <a:chOff x="0" y="0"/>
          <a:chExt cx="0" cy="0"/>
        </a:xfrm>
      </p:grpSpPr>
      <p:sp>
        <p:nvSpPr>
          <p:cNvPr id="2240" name="Google Shape;2240;p2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41" name="Google Shape;2241;p25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7" name="Shape 2247"/>
        <p:cNvGrpSpPr/>
        <p:nvPr/>
      </p:nvGrpSpPr>
      <p:grpSpPr>
        <a:xfrm>
          <a:off x="0" y="0"/>
          <a:ext cx="0" cy="0"/>
          <a:chOff x="0" y="0"/>
          <a:chExt cx="0" cy="0"/>
        </a:xfrm>
      </p:grpSpPr>
      <p:sp>
        <p:nvSpPr>
          <p:cNvPr id="2248" name="Google Shape;2248;p2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49" name="Google Shape;2249;p25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2" name="Shape 1792"/>
        <p:cNvGrpSpPr/>
        <p:nvPr/>
      </p:nvGrpSpPr>
      <p:grpSpPr>
        <a:xfrm>
          <a:off x="0" y="0"/>
          <a:ext cx="0" cy="0"/>
          <a:chOff x="0" y="0"/>
          <a:chExt cx="0" cy="0"/>
        </a:xfrm>
      </p:grpSpPr>
      <p:sp>
        <p:nvSpPr>
          <p:cNvPr id="1793" name="Google Shape;1793;p2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94" name="Google Shape;1794;p2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5" name="Shape 2255"/>
        <p:cNvGrpSpPr/>
        <p:nvPr/>
      </p:nvGrpSpPr>
      <p:grpSpPr>
        <a:xfrm>
          <a:off x="0" y="0"/>
          <a:ext cx="0" cy="0"/>
          <a:chOff x="0" y="0"/>
          <a:chExt cx="0" cy="0"/>
        </a:xfrm>
      </p:grpSpPr>
      <p:sp>
        <p:nvSpPr>
          <p:cNvPr id="2256" name="Google Shape;2256;p2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57" name="Google Shape;2257;p25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2" name="Shape 2262"/>
        <p:cNvGrpSpPr/>
        <p:nvPr/>
      </p:nvGrpSpPr>
      <p:grpSpPr>
        <a:xfrm>
          <a:off x="0" y="0"/>
          <a:ext cx="0" cy="0"/>
          <a:chOff x="0" y="0"/>
          <a:chExt cx="0" cy="0"/>
        </a:xfrm>
      </p:grpSpPr>
      <p:sp>
        <p:nvSpPr>
          <p:cNvPr id="2263" name="Google Shape;2263;p2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64" name="Google Shape;2264;p25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9" name="Shape 2269"/>
        <p:cNvGrpSpPr/>
        <p:nvPr/>
      </p:nvGrpSpPr>
      <p:grpSpPr>
        <a:xfrm>
          <a:off x="0" y="0"/>
          <a:ext cx="0" cy="0"/>
          <a:chOff x="0" y="0"/>
          <a:chExt cx="0" cy="0"/>
        </a:xfrm>
      </p:grpSpPr>
      <p:sp>
        <p:nvSpPr>
          <p:cNvPr id="2270" name="Google Shape;2270;p2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71" name="Google Shape;2271;p26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6" name="Shape 2276"/>
        <p:cNvGrpSpPr/>
        <p:nvPr/>
      </p:nvGrpSpPr>
      <p:grpSpPr>
        <a:xfrm>
          <a:off x="0" y="0"/>
          <a:ext cx="0" cy="0"/>
          <a:chOff x="0" y="0"/>
          <a:chExt cx="0" cy="0"/>
        </a:xfrm>
      </p:grpSpPr>
      <p:sp>
        <p:nvSpPr>
          <p:cNvPr id="2277" name="Google Shape;2277;p2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78" name="Google Shape;2278;p26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0" name="Shape 2290"/>
        <p:cNvGrpSpPr/>
        <p:nvPr/>
      </p:nvGrpSpPr>
      <p:grpSpPr>
        <a:xfrm>
          <a:off x="0" y="0"/>
          <a:ext cx="0" cy="0"/>
          <a:chOff x="0" y="0"/>
          <a:chExt cx="0" cy="0"/>
        </a:xfrm>
      </p:grpSpPr>
      <p:sp>
        <p:nvSpPr>
          <p:cNvPr id="2291" name="Google Shape;2291;p2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92" name="Google Shape;2292;p26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4" name="Shape 2304"/>
        <p:cNvGrpSpPr/>
        <p:nvPr/>
      </p:nvGrpSpPr>
      <p:grpSpPr>
        <a:xfrm>
          <a:off x="0" y="0"/>
          <a:ext cx="0" cy="0"/>
          <a:chOff x="0" y="0"/>
          <a:chExt cx="0" cy="0"/>
        </a:xfrm>
      </p:grpSpPr>
      <p:sp>
        <p:nvSpPr>
          <p:cNvPr id="2305" name="Google Shape;2305;p2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06" name="Google Shape;2306;p26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6" name="Shape 2316"/>
        <p:cNvGrpSpPr/>
        <p:nvPr/>
      </p:nvGrpSpPr>
      <p:grpSpPr>
        <a:xfrm>
          <a:off x="0" y="0"/>
          <a:ext cx="0" cy="0"/>
          <a:chOff x="0" y="0"/>
          <a:chExt cx="0" cy="0"/>
        </a:xfrm>
      </p:grpSpPr>
      <p:sp>
        <p:nvSpPr>
          <p:cNvPr id="2317" name="Google Shape;2317;p2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18" name="Google Shape;2318;p26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5" name="Shape 2325"/>
        <p:cNvGrpSpPr/>
        <p:nvPr/>
      </p:nvGrpSpPr>
      <p:grpSpPr>
        <a:xfrm>
          <a:off x="0" y="0"/>
          <a:ext cx="0" cy="0"/>
          <a:chOff x="0" y="0"/>
          <a:chExt cx="0" cy="0"/>
        </a:xfrm>
      </p:grpSpPr>
      <p:sp>
        <p:nvSpPr>
          <p:cNvPr id="2326" name="Google Shape;2326;p2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27" name="Google Shape;2327;p26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2" name="Shape 2342"/>
        <p:cNvGrpSpPr/>
        <p:nvPr/>
      </p:nvGrpSpPr>
      <p:grpSpPr>
        <a:xfrm>
          <a:off x="0" y="0"/>
          <a:ext cx="0" cy="0"/>
          <a:chOff x="0" y="0"/>
          <a:chExt cx="0" cy="0"/>
        </a:xfrm>
      </p:grpSpPr>
      <p:sp>
        <p:nvSpPr>
          <p:cNvPr id="2343" name="Google Shape;2343;p2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44" name="Google Shape;2344;p26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3" name="Shape 2353"/>
        <p:cNvGrpSpPr/>
        <p:nvPr/>
      </p:nvGrpSpPr>
      <p:grpSpPr>
        <a:xfrm>
          <a:off x="0" y="0"/>
          <a:ext cx="0" cy="0"/>
          <a:chOff x="0" y="0"/>
          <a:chExt cx="0" cy="0"/>
        </a:xfrm>
      </p:grpSpPr>
      <p:sp>
        <p:nvSpPr>
          <p:cNvPr id="2354" name="Google Shape;2354;p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55" name="Google Shape;2355;p26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p2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08" name="Google Shape;1808;p2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4" name="Shape 2364"/>
        <p:cNvGrpSpPr/>
        <p:nvPr/>
      </p:nvGrpSpPr>
      <p:grpSpPr>
        <a:xfrm>
          <a:off x="0" y="0"/>
          <a:ext cx="0" cy="0"/>
          <a:chOff x="0" y="0"/>
          <a:chExt cx="0" cy="0"/>
        </a:xfrm>
      </p:grpSpPr>
      <p:sp>
        <p:nvSpPr>
          <p:cNvPr id="2365" name="Google Shape;2365;p2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66" name="Google Shape;2366;p26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1" name="Shape 2371"/>
        <p:cNvGrpSpPr/>
        <p:nvPr/>
      </p:nvGrpSpPr>
      <p:grpSpPr>
        <a:xfrm>
          <a:off x="0" y="0"/>
          <a:ext cx="0" cy="0"/>
          <a:chOff x="0" y="0"/>
          <a:chExt cx="0" cy="0"/>
        </a:xfrm>
      </p:grpSpPr>
      <p:sp>
        <p:nvSpPr>
          <p:cNvPr id="2372" name="Google Shape;2372;p2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73" name="Google Shape;2373;p26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8" name="Shape 2378"/>
        <p:cNvGrpSpPr/>
        <p:nvPr/>
      </p:nvGrpSpPr>
      <p:grpSpPr>
        <a:xfrm>
          <a:off x="0" y="0"/>
          <a:ext cx="0" cy="0"/>
          <a:chOff x="0" y="0"/>
          <a:chExt cx="0" cy="0"/>
        </a:xfrm>
      </p:grpSpPr>
      <p:sp>
        <p:nvSpPr>
          <p:cNvPr id="2379" name="Google Shape;2379;p2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80" name="Google Shape;2380;p27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9" name="Shape 2389"/>
        <p:cNvGrpSpPr/>
        <p:nvPr/>
      </p:nvGrpSpPr>
      <p:grpSpPr>
        <a:xfrm>
          <a:off x="0" y="0"/>
          <a:ext cx="0" cy="0"/>
          <a:chOff x="0" y="0"/>
          <a:chExt cx="0" cy="0"/>
        </a:xfrm>
      </p:grpSpPr>
      <p:sp>
        <p:nvSpPr>
          <p:cNvPr id="2390" name="Google Shape;2390;p2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91" name="Google Shape;2391;p27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3" name="Shape 2403"/>
        <p:cNvGrpSpPr/>
        <p:nvPr/>
      </p:nvGrpSpPr>
      <p:grpSpPr>
        <a:xfrm>
          <a:off x="0" y="0"/>
          <a:ext cx="0" cy="0"/>
          <a:chOff x="0" y="0"/>
          <a:chExt cx="0" cy="0"/>
        </a:xfrm>
      </p:grpSpPr>
      <p:sp>
        <p:nvSpPr>
          <p:cNvPr id="2404" name="Google Shape;2404;p2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05" name="Google Shape;2405;p27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7" name="Shape 2417"/>
        <p:cNvGrpSpPr/>
        <p:nvPr/>
      </p:nvGrpSpPr>
      <p:grpSpPr>
        <a:xfrm>
          <a:off x="0" y="0"/>
          <a:ext cx="0" cy="0"/>
          <a:chOff x="0" y="0"/>
          <a:chExt cx="0" cy="0"/>
        </a:xfrm>
      </p:grpSpPr>
      <p:sp>
        <p:nvSpPr>
          <p:cNvPr id="2418" name="Google Shape;2418;p2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19" name="Google Shape;2419;p27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7" name="Shape 2427"/>
        <p:cNvGrpSpPr/>
        <p:nvPr/>
      </p:nvGrpSpPr>
      <p:grpSpPr>
        <a:xfrm>
          <a:off x="0" y="0"/>
          <a:ext cx="0" cy="0"/>
          <a:chOff x="0" y="0"/>
          <a:chExt cx="0" cy="0"/>
        </a:xfrm>
      </p:grpSpPr>
      <p:sp>
        <p:nvSpPr>
          <p:cNvPr id="2428" name="Google Shape;2428;p2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29" name="Google Shape;2429;p27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6" name="Shape 2436"/>
        <p:cNvGrpSpPr/>
        <p:nvPr/>
      </p:nvGrpSpPr>
      <p:grpSpPr>
        <a:xfrm>
          <a:off x="0" y="0"/>
          <a:ext cx="0" cy="0"/>
          <a:chOff x="0" y="0"/>
          <a:chExt cx="0" cy="0"/>
        </a:xfrm>
      </p:grpSpPr>
      <p:sp>
        <p:nvSpPr>
          <p:cNvPr id="2437" name="Google Shape;2437;p2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38" name="Google Shape;2438;p27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8" name="Shape 2448"/>
        <p:cNvGrpSpPr/>
        <p:nvPr/>
      </p:nvGrpSpPr>
      <p:grpSpPr>
        <a:xfrm>
          <a:off x="0" y="0"/>
          <a:ext cx="0" cy="0"/>
          <a:chOff x="0" y="0"/>
          <a:chExt cx="0" cy="0"/>
        </a:xfrm>
      </p:grpSpPr>
      <p:sp>
        <p:nvSpPr>
          <p:cNvPr id="2449" name="Google Shape;2449;p2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50" name="Google Shape;2450;p27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4" name="Shape 2454"/>
        <p:cNvGrpSpPr/>
        <p:nvPr/>
      </p:nvGrpSpPr>
      <p:grpSpPr>
        <a:xfrm>
          <a:off x="0" y="0"/>
          <a:ext cx="0" cy="0"/>
          <a:chOff x="0" y="0"/>
          <a:chExt cx="0" cy="0"/>
        </a:xfrm>
      </p:grpSpPr>
      <p:sp>
        <p:nvSpPr>
          <p:cNvPr id="2455" name="Google Shape;2455;p2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56" name="Google Shape;2456;p27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0" name="Shape 1820"/>
        <p:cNvGrpSpPr/>
        <p:nvPr/>
      </p:nvGrpSpPr>
      <p:grpSpPr>
        <a:xfrm>
          <a:off x="0" y="0"/>
          <a:ext cx="0" cy="0"/>
          <a:chOff x="0" y="0"/>
          <a:chExt cx="0" cy="0"/>
        </a:xfrm>
      </p:grpSpPr>
      <p:sp>
        <p:nvSpPr>
          <p:cNvPr id="1821" name="Google Shape;1821;p2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22" name="Google Shape;1822;p2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8" name="Shape 2468"/>
        <p:cNvGrpSpPr/>
        <p:nvPr/>
      </p:nvGrpSpPr>
      <p:grpSpPr>
        <a:xfrm>
          <a:off x="0" y="0"/>
          <a:ext cx="0" cy="0"/>
          <a:chOff x="0" y="0"/>
          <a:chExt cx="0" cy="0"/>
        </a:xfrm>
      </p:grpSpPr>
      <p:sp>
        <p:nvSpPr>
          <p:cNvPr id="2469" name="Google Shape;2469;p2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70" name="Google Shape;2470;p27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8" name="Shape 2478"/>
        <p:cNvGrpSpPr/>
        <p:nvPr/>
      </p:nvGrpSpPr>
      <p:grpSpPr>
        <a:xfrm>
          <a:off x="0" y="0"/>
          <a:ext cx="0" cy="0"/>
          <a:chOff x="0" y="0"/>
          <a:chExt cx="0" cy="0"/>
        </a:xfrm>
      </p:grpSpPr>
      <p:sp>
        <p:nvSpPr>
          <p:cNvPr id="2479" name="Google Shape;2479;p2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80" name="Google Shape;2480;p27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8" name="Shape 2488"/>
        <p:cNvGrpSpPr/>
        <p:nvPr/>
      </p:nvGrpSpPr>
      <p:grpSpPr>
        <a:xfrm>
          <a:off x="0" y="0"/>
          <a:ext cx="0" cy="0"/>
          <a:chOff x="0" y="0"/>
          <a:chExt cx="0" cy="0"/>
        </a:xfrm>
      </p:grpSpPr>
      <p:sp>
        <p:nvSpPr>
          <p:cNvPr id="2489" name="Google Shape;2489;p2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90" name="Google Shape;2490;p28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0" name="Shape 2500"/>
        <p:cNvGrpSpPr/>
        <p:nvPr/>
      </p:nvGrpSpPr>
      <p:grpSpPr>
        <a:xfrm>
          <a:off x="0" y="0"/>
          <a:ext cx="0" cy="0"/>
          <a:chOff x="0" y="0"/>
          <a:chExt cx="0" cy="0"/>
        </a:xfrm>
      </p:grpSpPr>
      <p:sp>
        <p:nvSpPr>
          <p:cNvPr id="2501" name="Google Shape;2501;p2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02" name="Google Shape;2502;p28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2" name="Shape 2512"/>
        <p:cNvGrpSpPr/>
        <p:nvPr/>
      </p:nvGrpSpPr>
      <p:grpSpPr>
        <a:xfrm>
          <a:off x="0" y="0"/>
          <a:ext cx="0" cy="0"/>
          <a:chOff x="0" y="0"/>
          <a:chExt cx="0" cy="0"/>
        </a:xfrm>
      </p:grpSpPr>
      <p:sp>
        <p:nvSpPr>
          <p:cNvPr id="2513" name="Google Shape;2513;p2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14" name="Google Shape;2514;p28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3" name="Shape 2523"/>
        <p:cNvGrpSpPr/>
        <p:nvPr/>
      </p:nvGrpSpPr>
      <p:grpSpPr>
        <a:xfrm>
          <a:off x="0" y="0"/>
          <a:ext cx="0" cy="0"/>
          <a:chOff x="0" y="0"/>
          <a:chExt cx="0" cy="0"/>
        </a:xfrm>
      </p:grpSpPr>
      <p:sp>
        <p:nvSpPr>
          <p:cNvPr id="2524" name="Google Shape;2524;p2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25" name="Google Shape;2525;p28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4" name="Shape 2534"/>
        <p:cNvGrpSpPr/>
        <p:nvPr/>
      </p:nvGrpSpPr>
      <p:grpSpPr>
        <a:xfrm>
          <a:off x="0" y="0"/>
          <a:ext cx="0" cy="0"/>
          <a:chOff x="0" y="0"/>
          <a:chExt cx="0" cy="0"/>
        </a:xfrm>
      </p:grpSpPr>
      <p:sp>
        <p:nvSpPr>
          <p:cNvPr id="2535" name="Google Shape;2535;p2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36" name="Google Shape;2536;p28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8" name="Shape 2548"/>
        <p:cNvGrpSpPr/>
        <p:nvPr/>
      </p:nvGrpSpPr>
      <p:grpSpPr>
        <a:xfrm>
          <a:off x="0" y="0"/>
          <a:ext cx="0" cy="0"/>
          <a:chOff x="0" y="0"/>
          <a:chExt cx="0" cy="0"/>
        </a:xfrm>
      </p:grpSpPr>
      <p:sp>
        <p:nvSpPr>
          <p:cNvPr id="2549" name="Google Shape;2549;p2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50" name="Google Shape;2550;p28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2" name="Shape 2562"/>
        <p:cNvGrpSpPr/>
        <p:nvPr/>
      </p:nvGrpSpPr>
      <p:grpSpPr>
        <a:xfrm>
          <a:off x="0" y="0"/>
          <a:ext cx="0" cy="0"/>
          <a:chOff x="0" y="0"/>
          <a:chExt cx="0" cy="0"/>
        </a:xfrm>
      </p:grpSpPr>
      <p:sp>
        <p:nvSpPr>
          <p:cNvPr id="2563" name="Google Shape;2563;p2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64" name="Google Shape;2564;p28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2" name="Shape 2572"/>
        <p:cNvGrpSpPr/>
        <p:nvPr/>
      </p:nvGrpSpPr>
      <p:grpSpPr>
        <a:xfrm>
          <a:off x="0" y="0"/>
          <a:ext cx="0" cy="0"/>
          <a:chOff x="0" y="0"/>
          <a:chExt cx="0" cy="0"/>
        </a:xfrm>
      </p:grpSpPr>
      <p:sp>
        <p:nvSpPr>
          <p:cNvPr id="2573" name="Google Shape;2573;p2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74" name="Google Shape;2574;p28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4" name="Shape 1834"/>
        <p:cNvGrpSpPr/>
        <p:nvPr/>
      </p:nvGrpSpPr>
      <p:grpSpPr>
        <a:xfrm>
          <a:off x="0" y="0"/>
          <a:ext cx="0" cy="0"/>
          <a:chOff x="0" y="0"/>
          <a:chExt cx="0" cy="0"/>
        </a:xfrm>
      </p:grpSpPr>
      <p:sp>
        <p:nvSpPr>
          <p:cNvPr id="1835" name="Google Shape;1835;p2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36" name="Google Shape;1836;p2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4" name="Shape 2584"/>
        <p:cNvGrpSpPr/>
        <p:nvPr/>
      </p:nvGrpSpPr>
      <p:grpSpPr>
        <a:xfrm>
          <a:off x="0" y="0"/>
          <a:ext cx="0" cy="0"/>
          <a:chOff x="0" y="0"/>
          <a:chExt cx="0" cy="0"/>
        </a:xfrm>
      </p:grpSpPr>
      <p:sp>
        <p:nvSpPr>
          <p:cNvPr id="2585" name="Google Shape;2585;p2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86" name="Google Shape;2586;p28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4" name="Shape 2594"/>
        <p:cNvGrpSpPr/>
        <p:nvPr/>
      </p:nvGrpSpPr>
      <p:grpSpPr>
        <a:xfrm>
          <a:off x="0" y="0"/>
          <a:ext cx="0" cy="0"/>
          <a:chOff x="0" y="0"/>
          <a:chExt cx="0" cy="0"/>
        </a:xfrm>
      </p:grpSpPr>
      <p:sp>
        <p:nvSpPr>
          <p:cNvPr id="2595" name="Google Shape;2595;p2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96" name="Google Shape;2596;p28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4" name="Shape 2604"/>
        <p:cNvGrpSpPr/>
        <p:nvPr/>
      </p:nvGrpSpPr>
      <p:grpSpPr>
        <a:xfrm>
          <a:off x="0" y="0"/>
          <a:ext cx="0" cy="0"/>
          <a:chOff x="0" y="0"/>
          <a:chExt cx="0" cy="0"/>
        </a:xfrm>
      </p:grpSpPr>
      <p:sp>
        <p:nvSpPr>
          <p:cNvPr id="2605" name="Google Shape;2605;p2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06" name="Google Shape;2606;p29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3" name="Shape 2613"/>
        <p:cNvGrpSpPr/>
        <p:nvPr/>
      </p:nvGrpSpPr>
      <p:grpSpPr>
        <a:xfrm>
          <a:off x="0" y="0"/>
          <a:ext cx="0" cy="0"/>
          <a:chOff x="0" y="0"/>
          <a:chExt cx="0" cy="0"/>
        </a:xfrm>
      </p:grpSpPr>
      <p:sp>
        <p:nvSpPr>
          <p:cNvPr id="2614" name="Google Shape;2614;p2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15" name="Google Shape;2615;p29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3" name="Shape 2623"/>
        <p:cNvGrpSpPr/>
        <p:nvPr/>
      </p:nvGrpSpPr>
      <p:grpSpPr>
        <a:xfrm>
          <a:off x="0" y="0"/>
          <a:ext cx="0" cy="0"/>
          <a:chOff x="0" y="0"/>
          <a:chExt cx="0" cy="0"/>
        </a:xfrm>
      </p:grpSpPr>
      <p:sp>
        <p:nvSpPr>
          <p:cNvPr id="2624" name="Google Shape;2624;p2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25" name="Google Shape;2625;p29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2" name="Shape 2632"/>
        <p:cNvGrpSpPr/>
        <p:nvPr/>
      </p:nvGrpSpPr>
      <p:grpSpPr>
        <a:xfrm>
          <a:off x="0" y="0"/>
          <a:ext cx="0" cy="0"/>
          <a:chOff x="0" y="0"/>
          <a:chExt cx="0" cy="0"/>
        </a:xfrm>
      </p:grpSpPr>
      <p:sp>
        <p:nvSpPr>
          <p:cNvPr id="2633" name="Google Shape;2633;p2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34" name="Google Shape;2634;p29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2" name="Shape 2642"/>
        <p:cNvGrpSpPr/>
        <p:nvPr/>
      </p:nvGrpSpPr>
      <p:grpSpPr>
        <a:xfrm>
          <a:off x="0" y="0"/>
          <a:ext cx="0" cy="0"/>
          <a:chOff x="0" y="0"/>
          <a:chExt cx="0" cy="0"/>
        </a:xfrm>
      </p:grpSpPr>
      <p:sp>
        <p:nvSpPr>
          <p:cNvPr id="2643" name="Google Shape;2643;p2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44" name="Google Shape;2644;p29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2" name="Shape 2652"/>
        <p:cNvGrpSpPr/>
        <p:nvPr/>
      </p:nvGrpSpPr>
      <p:grpSpPr>
        <a:xfrm>
          <a:off x="0" y="0"/>
          <a:ext cx="0" cy="0"/>
          <a:chOff x="0" y="0"/>
          <a:chExt cx="0" cy="0"/>
        </a:xfrm>
      </p:grpSpPr>
      <p:sp>
        <p:nvSpPr>
          <p:cNvPr id="2653" name="Google Shape;2653;p2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54" name="Google Shape;2654;p29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2" name="Shape 2662"/>
        <p:cNvGrpSpPr/>
        <p:nvPr/>
      </p:nvGrpSpPr>
      <p:grpSpPr>
        <a:xfrm>
          <a:off x="0" y="0"/>
          <a:ext cx="0" cy="0"/>
          <a:chOff x="0" y="0"/>
          <a:chExt cx="0" cy="0"/>
        </a:xfrm>
      </p:grpSpPr>
      <p:sp>
        <p:nvSpPr>
          <p:cNvPr id="2663" name="Google Shape;2663;p2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64" name="Google Shape;2664;p29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1" name="Shape 2671"/>
        <p:cNvGrpSpPr/>
        <p:nvPr/>
      </p:nvGrpSpPr>
      <p:grpSpPr>
        <a:xfrm>
          <a:off x="0" y="0"/>
          <a:ext cx="0" cy="0"/>
          <a:chOff x="0" y="0"/>
          <a:chExt cx="0" cy="0"/>
        </a:xfrm>
      </p:grpSpPr>
      <p:sp>
        <p:nvSpPr>
          <p:cNvPr id="2672" name="Google Shape;2672;p2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73" name="Google Shape;2673;p29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8" name="Shape 1848"/>
        <p:cNvGrpSpPr/>
        <p:nvPr/>
      </p:nvGrpSpPr>
      <p:grpSpPr>
        <a:xfrm>
          <a:off x="0" y="0"/>
          <a:ext cx="0" cy="0"/>
          <a:chOff x="0" y="0"/>
          <a:chExt cx="0" cy="0"/>
        </a:xfrm>
      </p:grpSpPr>
      <p:sp>
        <p:nvSpPr>
          <p:cNvPr id="1849" name="Google Shape;1849;p2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50" name="Google Shape;1850;p21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1" name="Shape 2681"/>
        <p:cNvGrpSpPr/>
        <p:nvPr/>
      </p:nvGrpSpPr>
      <p:grpSpPr>
        <a:xfrm>
          <a:off x="0" y="0"/>
          <a:ext cx="0" cy="0"/>
          <a:chOff x="0" y="0"/>
          <a:chExt cx="0" cy="0"/>
        </a:xfrm>
      </p:grpSpPr>
      <p:sp>
        <p:nvSpPr>
          <p:cNvPr id="2682" name="Google Shape;2682;p2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83" name="Google Shape;2683;p29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1" name="Shape 2691"/>
        <p:cNvGrpSpPr/>
        <p:nvPr/>
      </p:nvGrpSpPr>
      <p:grpSpPr>
        <a:xfrm>
          <a:off x="0" y="0"/>
          <a:ext cx="0" cy="0"/>
          <a:chOff x="0" y="0"/>
          <a:chExt cx="0" cy="0"/>
        </a:xfrm>
      </p:grpSpPr>
      <p:sp>
        <p:nvSpPr>
          <p:cNvPr id="2692" name="Google Shape;2692;p2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93" name="Google Shape;2693;p29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1" name="Shape 2701"/>
        <p:cNvGrpSpPr/>
        <p:nvPr/>
      </p:nvGrpSpPr>
      <p:grpSpPr>
        <a:xfrm>
          <a:off x="0" y="0"/>
          <a:ext cx="0" cy="0"/>
          <a:chOff x="0" y="0"/>
          <a:chExt cx="0" cy="0"/>
        </a:xfrm>
      </p:grpSpPr>
      <p:sp>
        <p:nvSpPr>
          <p:cNvPr id="2702" name="Google Shape;2702;p3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03" name="Google Shape;2703;p30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7" name="Shape 2707"/>
        <p:cNvGrpSpPr/>
        <p:nvPr/>
      </p:nvGrpSpPr>
      <p:grpSpPr>
        <a:xfrm>
          <a:off x="0" y="0"/>
          <a:ext cx="0" cy="0"/>
          <a:chOff x="0" y="0"/>
          <a:chExt cx="0" cy="0"/>
        </a:xfrm>
      </p:grpSpPr>
      <p:sp>
        <p:nvSpPr>
          <p:cNvPr id="2708" name="Google Shape;2708;p3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09" name="Google Shape;2709;p30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1" name="Shape 2721"/>
        <p:cNvGrpSpPr/>
        <p:nvPr/>
      </p:nvGrpSpPr>
      <p:grpSpPr>
        <a:xfrm>
          <a:off x="0" y="0"/>
          <a:ext cx="0" cy="0"/>
          <a:chOff x="0" y="0"/>
          <a:chExt cx="0" cy="0"/>
        </a:xfrm>
      </p:grpSpPr>
      <p:sp>
        <p:nvSpPr>
          <p:cNvPr id="2722" name="Google Shape;2722;p3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23" name="Google Shape;2723;p30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5" name="Shape 2735"/>
        <p:cNvGrpSpPr/>
        <p:nvPr/>
      </p:nvGrpSpPr>
      <p:grpSpPr>
        <a:xfrm>
          <a:off x="0" y="0"/>
          <a:ext cx="0" cy="0"/>
          <a:chOff x="0" y="0"/>
          <a:chExt cx="0" cy="0"/>
        </a:xfrm>
      </p:grpSpPr>
      <p:sp>
        <p:nvSpPr>
          <p:cNvPr id="2736" name="Google Shape;2736;p3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37" name="Google Shape;2737;p30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1" name="Shape 2741"/>
        <p:cNvGrpSpPr/>
        <p:nvPr/>
      </p:nvGrpSpPr>
      <p:grpSpPr>
        <a:xfrm>
          <a:off x="0" y="0"/>
          <a:ext cx="0" cy="0"/>
          <a:chOff x="0" y="0"/>
          <a:chExt cx="0" cy="0"/>
        </a:xfrm>
      </p:grpSpPr>
      <p:sp>
        <p:nvSpPr>
          <p:cNvPr id="2742" name="Google Shape;2742;p3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43" name="Google Shape;2743;p30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7" name="Shape 2747"/>
        <p:cNvGrpSpPr/>
        <p:nvPr/>
      </p:nvGrpSpPr>
      <p:grpSpPr>
        <a:xfrm>
          <a:off x="0" y="0"/>
          <a:ext cx="0" cy="0"/>
          <a:chOff x="0" y="0"/>
          <a:chExt cx="0" cy="0"/>
        </a:xfrm>
      </p:grpSpPr>
      <p:sp>
        <p:nvSpPr>
          <p:cNvPr id="2748" name="Google Shape;2748;p3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49" name="Google Shape;2749;p30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4" name="Shape 2764"/>
        <p:cNvGrpSpPr/>
        <p:nvPr/>
      </p:nvGrpSpPr>
      <p:grpSpPr>
        <a:xfrm>
          <a:off x="0" y="0"/>
          <a:ext cx="0" cy="0"/>
          <a:chOff x="0" y="0"/>
          <a:chExt cx="0" cy="0"/>
        </a:xfrm>
      </p:grpSpPr>
      <p:sp>
        <p:nvSpPr>
          <p:cNvPr id="2765" name="Google Shape;2765;p3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66" name="Google Shape;2766;p30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8" name="Shape 2778"/>
        <p:cNvGrpSpPr/>
        <p:nvPr/>
      </p:nvGrpSpPr>
      <p:grpSpPr>
        <a:xfrm>
          <a:off x="0" y="0"/>
          <a:ext cx="0" cy="0"/>
          <a:chOff x="0" y="0"/>
          <a:chExt cx="0" cy="0"/>
        </a:xfrm>
      </p:grpSpPr>
      <p:sp>
        <p:nvSpPr>
          <p:cNvPr id="2779" name="Google Shape;2779;p3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80" name="Google Shape;2780;p30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1.png"/></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37.png"/><Relationship Id="rId4" Type="http://schemas.openxmlformats.org/officeDocument/2006/relationships/image" Target="../media/image1.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 Id="rId3" Type="http://schemas.openxmlformats.org/officeDocument/2006/relationships/image" Target="../media/image1.png"/><Relationship Id="rId4" Type="http://schemas.openxmlformats.org/officeDocument/2006/relationships/image" Target="../media/image22.png"/></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 Id="rId3" Type="http://schemas.openxmlformats.org/officeDocument/2006/relationships/image" Target="../media/image1.png"/><Relationship Id="rId4" Type="http://schemas.openxmlformats.org/officeDocument/2006/relationships/image" Target="../media/image21.png"/></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 Id="rId3" Type="http://schemas.openxmlformats.org/officeDocument/2006/relationships/image" Target="../media/image1.png"/><Relationship Id="rId4" Type="http://schemas.openxmlformats.org/officeDocument/2006/relationships/image" Target="../media/image22.png"/></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 Id="rId3" Type="http://schemas.openxmlformats.org/officeDocument/2006/relationships/image" Target="../media/image1.png"/><Relationship Id="rId4" Type="http://schemas.openxmlformats.org/officeDocument/2006/relationships/image" Target="../media/image21.png"/></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image" Target="../media/image1.png"/><Relationship Id="rId4" Type="http://schemas.openxmlformats.org/officeDocument/2006/relationships/image" Target="../media/image29.pn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 Id="rId3" Type="http://schemas.openxmlformats.org/officeDocument/2006/relationships/image" Target="../media/image1.png"/><Relationship Id="rId4" Type="http://schemas.openxmlformats.org/officeDocument/2006/relationships/image" Target="../media/image33.png"/><Relationship Id="rId5" Type="http://schemas.openxmlformats.org/officeDocument/2006/relationships/image" Target="../media/image26.png"/></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 Id="rId4" Type="http://schemas.openxmlformats.org/officeDocument/2006/relationships/image" Target="../media/image24.pn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jpg"/><Relationship Id="rId3" Type="http://schemas.openxmlformats.org/officeDocument/2006/relationships/image" Target="../media/image1.pn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jpg"/><Relationship Id="rId3"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jpg"/><Relationship Id="rId3" Type="http://schemas.openxmlformats.org/officeDocument/2006/relationships/image" Target="../media/image1.png"/></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1.png"/><Relationship Id="rId3" Type="http://schemas.openxmlformats.org/officeDocument/2006/relationships/image" Target="../media/image39.jpg"/></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6.jp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 Id="rId3"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3.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2.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 Id="rId3" Type="http://schemas.openxmlformats.org/officeDocument/2006/relationships/image" Target="../media/image1.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8.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8.pn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7.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8.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5.pn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First page">
    <p:spTree>
      <p:nvGrpSpPr>
        <p:cNvPr id="6" name="Shape 6"/>
        <p:cNvGrpSpPr/>
        <p:nvPr/>
      </p:nvGrpSpPr>
      <p:grpSpPr>
        <a:xfrm>
          <a:off x="0" y="0"/>
          <a:ext cx="0" cy="0"/>
          <a:chOff x="0" y="0"/>
          <a:chExt cx="0" cy="0"/>
        </a:xfrm>
      </p:grpSpPr>
      <p:pic>
        <p:nvPicPr>
          <p:cNvPr descr="Diagram&#10;&#10;Description automatically generated" id="7" name="Google Shape;7;p199"/>
          <p:cNvPicPr preferRelativeResize="0"/>
          <p:nvPr/>
        </p:nvPicPr>
        <p:blipFill rotWithShape="1">
          <a:blip r:embed="rId2">
            <a:alphaModFix/>
          </a:blip>
          <a:srcRect b="0" l="0" r="0" t="0"/>
          <a:stretch/>
        </p:blipFill>
        <p:spPr>
          <a:xfrm>
            <a:off x="0" y="4141"/>
            <a:ext cx="9144000" cy="5135217"/>
          </a:xfrm>
          <a:prstGeom prst="rect">
            <a:avLst/>
          </a:prstGeom>
          <a:noFill/>
          <a:ln>
            <a:noFill/>
          </a:ln>
        </p:spPr>
      </p:pic>
      <p:cxnSp>
        <p:nvCxnSpPr>
          <p:cNvPr id="8" name="Google Shape;8;p199"/>
          <p:cNvCxnSpPr/>
          <p:nvPr/>
        </p:nvCxnSpPr>
        <p:spPr>
          <a:xfrm>
            <a:off x="343814" y="2643051"/>
            <a:ext cx="527043" cy="0"/>
          </a:xfrm>
          <a:prstGeom prst="straightConnector1">
            <a:avLst/>
          </a:prstGeom>
          <a:noFill/>
          <a:ln cap="flat" cmpd="sng" w="28575">
            <a:solidFill>
              <a:srgbClr val="22366A"/>
            </a:solidFill>
            <a:prstDash val="solid"/>
            <a:round/>
            <a:headEnd len="sm" w="sm" type="none"/>
            <a:tailEnd len="sm" w="sm" type="none"/>
          </a:ln>
        </p:spPr>
      </p:cxnSp>
      <p:sp>
        <p:nvSpPr>
          <p:cNvPr id="9" name="Google Shape;9;p199"/>
          <p:cNvSpPr txBox="1"/>
          <p:nvPr>
            <p:ph idx="1" type="body"/>
          </p:nvPr>
        </p:nvSpPr>
        <p:spPr>
          <a:xfrm>
            <a:off x="261254" y="1628617"/>
            <a:ext cx="3277813" cy="87182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 name="Google Shape;10;p199"/>
          <p:cNvSpPr txBox="1"/>
          <p:nvPr>
            <p:ph idx="2" type="body"/>
          </p:nvPr>
        </p:nvSpPr>
        <p:spPr>
          <a:xfrm>
            <a:off x="261254" y="2826489"/>
            <a:ext cx="3175629" cy="40011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20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 name="Google Shape;11;p199"/>
          <p:cNvSpPr txBox="1"/>
          <p:nvPr>
            <p:ph idx="3" type="body"/>
          </p:nvPr>
        </p:nvSpPr>
        <p:spPr>
          <a:xfrm>
            <a:off x="261254" y="3226598"/>
            <a:ext cx="3175629" cy="40011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20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Objectives 2">
    <p:spTree>
      <p:nvGrpSpPr>
        <p:cNvPr id="65" name="Shape 65"/>
        <p:cNvGrpSpPr/>
        <p:nvPr/>
      </p:nvGrpSpPr>
      <p:grpSpPr>
        <a:xfrm>
          <a:off x="0" y="0"/>
          <a:ext cx="0" cy="0"/>
          <a:chOff x="0" y="0"/>
          <a:chExt cx="0" cy="0"/>
        </a:xfrm>
      </p:grpSpPr>
      <p:pic>
        <p:nvPicPr>
          <p:cNvPr descr="A picture containing text, light&#10;&#10;Description automatically generated" id="66" name="Google Shape;66;p349"/>
          <p:cNvPicPr preferRelativeResize="0"/>
          <p:nvPr/>
        </p:nvPicPr>
        <p:blipFill rotWithShape="1">
          <a:blip r:embed="rId2">
            <a:alphaModFix/>
          </a:blip>
          <a:srcRect b="0" l="42553" r="7561" t="0"/>
          <a:stretch/>
        </p:blipFill>
        <p:spPr>
          <a:xfrm>
            <a:off x="5041056" y="0"/>
            <a:ext cx="4102944" cy="5143500"/>
          </a:xfrm>
          <a:prstGeom prst="rect">
            <a:avLst/>
          </a:prstGeom>
          <a:noFill/>
          <a:ln>
            <a:noFill/>
          </a:ln>
        </p:spPr>
      </p:pic>
      <p:pic>
        <p:nvPicPr>
          <p:cNvPr descr="Shape&#10;&#10;Description automatically generated with low confidence" id="67" name="Google Shape;67;p349"/>
          <p:cNvPicPr preferRelativeResize="0"/>
          <p:nvPr/>
        </p:nvPicPr>
        <p:blipFill rotWithShape="1">
          <a:blip r:embed="rId3">
            <a:alphaModFix/>
          </a:blip>
          <a:srcRect b="0" l="0" r="0" t="0"/>
          <a:stretch/>
        </p:blipFill>
        <p:spPr>
          <a:xfrm>
            <a:off x="0" y="6"/>
            <a:ext cx="9143990" cy="5143494"/>
          </a:xfrm>
          <a:prstGeom prst="rect">
            <a:avLst/>
          </a:prstGeom>
          <a:noFill/>
          <a:ln>
            <a:noFill/>
          </a:ln>
        </p:spPr>
      </p:pic>
      <p:sp>
        <p:nvSpPr>
          <p:cNvPr id="68" name="Google Shape;68;p349"/>
          <p:cNvSpPr txBox="1"/>
          <p:nvPr>
            <p:ph idx="1" type="body"/>
          </p:nvPr>
        </p:nvSpPr>
        <p:spPr>
          <a:xfrm>
            <a:off x="135732" y="756211"/>
            <a:ext cx="4436269" cy="343433"/>
          </a:xfrm>
          <a:prstGeom prst="rect">
            <a:avLst/>
          </a:prstGeom>
          <a:noFill/>
          <a:ln>
            <a:noFill/>
          </a:ln>
        </p:spPr>
        <p:txBody>
          <a:bodyPr anchorCtr="0" anchor="ctr" bIns="45700" lIns="91425" spcFirstLastPara="1" rIns="91425" wrap="square" tIns="45700">
            <a:noAutofit/>
          </a:bodyPr>
          <a:lstStyle>
            <a:lvl1pPr indent="-317500" lvl="0" marL="457200" marR="0" rtl="0" algn="l">
              <a:lnSpc>
                <a:spcPct val="90000"/>
              </a:lnSpc>
              <a:spcBef>
                <a:spcPts val="0"/>
              </a:spcBef>
              <a:spcAft>
                <a:spcPts val="0"/>
              </a:spcAft>
              <a:buClr>
                <a:schemeClr val="dk1"/>
              </a:buClr>
              <a:buSzPts val="1400"/>
              <a:buFont typeface="Noto Sans Symbols"/>
              <a:buChar char="▪"/>
              <a:defRPr b="1" i="1" sz="1400" u="none" cap="none" strike="noStrike">
                <a:solidFill>
                  <a:srgbClr val="000000"/>
                </a:solidFill>
                <a:latin typeface="Public Sans"/>
                <a:ea typeface="Public Sans"/>
                <a:cs typeface="Public Sans"/>
                <a:sym typeface="Public Sans"/>
              </a:defRPr>
            </a:lvl1pPr>
            <a:lvl2pPr indent="-323850" lvl="1" marL="914400" marR="0" rtl="0" algn="l">
              <a:lnSpc>
                <a:spcPct val="90000"/>
              </a:lnSpc>
              <a:spcBef>
                <a:spcPts val="375"/>
              </a:spcBef>
              <a:spcAft>
                <a:spcPts val="0"/>
              </a:spcAft>
              <a:buClr>
                <a:schemeClr val="dk1"/>
              </a:buClr>
              <a:buSzPts val="1500"/>
              <a:buFont typeface="Noto Sans Symbols"/>
              <a:buChar char="▪"/>
              <a:defRPr b="0" i="0" sz="1500" u="none" cap="none" strike="noStrike">
                <a:solidFill>
                  <a:srgbClr val="000000"/>
                </a:solidFill>
                <a:latin typeface="Public Sans"/>
                <a:ea typeface="Public Sans"/>
                <a:cs typeface="Public Sans"/>
                <a:sym typeface="Public Sans"/>
              </a:defRPr>
            </a:lvl2pPr>
            <a:lvl3pPr indent="-323850" lvl="2" marL="1371600" marR="0" rtl="0" algn="l">
              <a:lnSpc>
                <a:spcPct val="90000"/>
              </a:lnSpc>
              <a:spcBef>
                <a:spcPts val="375"/>
              </a:spcBef>
              <a:spcAft>
                <a:spcPts val="0"/>
              </a:spcAft>
              <a:buClr>
                <a:schemeClr val="dk1"/>
              </a:buClr>
              <a:buSzPts val="1500"/>
              <a:buFont typeface="Noto Sans Symbols"/>
              <a:buChar char="▪"/>
              <a:defRPr b="0" i="0" sz="1500" u="none" cap="none" strike="noStrike">
                <a:solidFill>
                  <a:srgbClr val="000000"/>
                </a:solidFill>
                <a:latin typeface="Public Sans"/>
                <a:ea typeface="Public Sans"/>
                <a:cs typeface="Public Sans"/>
                <a:sym typeface="Public Sans"/>
              </a:defRPr>
            </a:lvl3pPr>
            <a:lvl4pPr indent="-323850" lvl="3" marL="1828800" marR="0" rtl="0" algn="l">
              <a:lnSpc>
                <a:spcPct val="90000"/>
              </a:lnSpc>
              <a:spcBef>
                <a:spcPts val="375"/>
              </a:spcBef>
              <a:spcAft>
                <a:spcPts val="0"/>
              </a:spcAft>
              <a:buClr>
                <a:schemeClr val="dk1"/>
              </a:buClr>
              <a:buSzPts val="1500"/>
              <a:buFont typeface="Noto Sans Symbols"/>
              <a:buChar char="▪"/>
              <a:defRPr b="0" i="0" sz="1500" u="none" cap="none" strike="noStrike">
                <a:solidFill>
                  <a:srgbClr val="000000"/>
                </a:solidFill>
                <a:latin typeface="Public Sans"/>
                <a:ea typeface="Public Sans"/>
                <a:cs typeface="Public Sans"/>
                <a:sym typeface="Public Sans"/>
              </a:defRPr>
            </a:lvl4pPr>
            <a:lvl5pPr indent="-323850" lvl="4" marL="2286000" marR="0" rtl="0" algn="l">
              <a:lnSpc>
                <a:spcPct val="90000"/>
              </a:lnSpc>
              <a:spcBef>
                <a:spcPts val="375"/>
              </a:spcBef>
              <a:spcAft>
                <a:spcPts val="0"/>
              </a:spcAft>
              <a:buClr>
                <a:schemeClr val="dk1"/>
              </a:buClr>
              <a:buSzPts val="1500"/>
              <a:buFont typeface="Noto Sans Symbols"/>
              <a:buChar char="▪"/>
              <a:defRPr b="0" i="0" sz="15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69" name="Google Shape;69;p349"/>
          <p:cNvSpPr txBox="1"/>
          <p:nvPr>
            <p:ph idx="2" type="body"/>
          </p:nvPr>
        </p:nvSpPr>
        <p:spPr>
          <a:xfrm>
            <a:off x="135732" y="1194361"/>
            <a:ext cx="4265186" cy="2139553"/>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0" name="Google Shape;70;p349"/>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1" name="Google Shape;71;p349"/>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cjKKUlQFu2U=">
    <p:spTree>
      <p:nvGrpSpPr>
        <p:cNvPr id="1639" name="Shape 1639"/>
        <p:cNvGrpSpPr/>
        <p:nvPr/>
      </p:nvGrpSpPr>
      <p:grpSpPr>
        <a:xfrm>
          <a:off x="0" y="0"/>
          <a:ext cx="0" cy="0"/>
          <a:chOff x="0" y="0"/>
          <a:chExt cx="0" cy="0"/>
        </a:xfrm>
      </p:grpSpPr>
      <p:pic>
        <p:nvPicPr>
          <p:cNvPr descr="Background pattern&#10;&#10;Description automatically generated with medium confidence" id="1640" name="Google Shape;1640;p439"/>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descr="A group of people sitting at a table&#10;&#10;Description automatically generated with low confidence" id="1641" name="Google Shape;1641;p439"/>
          <p:cNvPicPr preferRelativeResize="0"/>
          <p:nvPr/>
        </p:nvPicPr>
        <p:blipFill rotWithShape="1">
          <a:blip r:embed="rId3">
            <a:alphaModFix/>
          </a:blip>
          <a:srcRect b="0" l="11613" r="0" t="29182"/>
          <a:stretch/>
        </p:blipFill>
        <p:spPr>
          <a:xfrm>
            <a:off x="4864308" y="0"/>
            <a:ext cx="4279692" cy="5143500"/>
          </a:xfrm>
          <a:prstGeom prst="rect">
            <a:avLst/>
          </a:prstGeom>
          <a:noFill/>
          <a:ln>
            <a:noFill/>
          </a:ln>
        </p:spPr>
      </p:pic>
      <p:pic>
        <p:nvPicPr>
          <p:cNvPr descr="Shape&#10;&#10;Description automatically generated with low confidence" id="1642" name="Google Shape;1642;p439"/>
          <p:cNvPicPr preferRelativeResize="0"/>
          <p:nvPr/>
        </p:nvPicPr>
        <p:blipFill rotWithShape="1">
          <a:blip r:embed="rId4">
            <a:alphaModFix/>
          </a:blip>
          <a:srcRect b="0" l="0" r="0" t="0"/>
          <a:stretch/>
        </p:blipFill>
        <p:spPr>
          <a:xfrm>
            <a:off x="0" y="0"/>
            <a:ext cx="9144000" cy="5143500"/>
          </a:xfrm>
          <a:prstGeom prst="rect">
            <a:avLst/>
          </a:prstGeom>
          <a:noFill/>
          <a:ln>
            <a:noFill/>
          </a:ln>
        </p:spPr>
      </p:pic>
      <p:sp>
        <p:nvSpPr>
          <p:cNvPr id="1643" name="Google Shape;1643;p439"/>
          <p:cNvSpPr/>
          <p:nvPr/>
        </p:nvSpPr>
        <p:spPr>
          <a:xfrm>
            <a:off x="0" y="1107751"/>
            <a:ext cx="4864308" cy="2927999"/>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Arial"/>
              <a:ea typeface="Arial"/>
              <a:cs typeface="Arial"/>
              <a:sym typeface="Arial"/>
            </a:endParaRPr>
          </a:p>
        </p:txBody>
      </p:sp>
      <p:sp>
        <p:nvSpPr>
          <p:cNvPr id="1644" name="Google Shape;1644;p439"/>
          <p:cNvSpPr/>
          <p:nvPr/>
        </p:nvSpPr>
        <p:spPr>
          <a:xfrm>
            <a:off x="185197" y="1339045"/>
            <a:ext cx="69448" cy="246540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45" name="Google Shape;1645;p439"/>
          <p:cNvSpPr txBox="1"/>
          <p:nvPr>
            <p:ph type="title"/>
          </p:nvPr>
        </p:nvSpPr>
        <p:spPr>
          <a:xfrm>
            <a:off x="387873" y="1377777"/>
            <a:ext cx="3421450" cy="459275"/>
          </a:xfrm>
          <a:prstGeom prst="rect">
            <a:avLst/>
          </a:prstGeom>
          <a:noFill/>
          <a:ln>
            <a:noFill/>
          </a:ln>
        </p:spPr>
        <p:txBody>
          <a:bodyPr anchorCtr="0" anchor="ctr" bIns="45700" lIns="90000" spcFirstLastPara="1" rIns="91425" wrap="square" tIns="45700">
            <a:normAutofit/>
          </a:bodyPr>
          <a:lstStyle>
            <a:lvl1pPr lvl="0" marR="0" rtl="0" algn="l">
              <a:lnSpc>
                <a:spcPct val="100000"/>
              </a:lnSpc>
              <a:spcBef>
                <a:spcPts val="0"/>
              </a:spcBef>
              <a:spcAft>
                <a:spcPts val="0"/>
              </a:spcAft>
              <a:buClr>
                <a:schemeClr val="lt1"/>
              </a:buClr>
              <a:buSzPts val="1700"/>
              <a:buFont typeface="Public Sans"/>
              <a:buNone/>
              <a:defRPr b="1" i="1" sz="20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46" name="Google Shape;1646;p439"/>
          <p:cNvSpPr txBox="1"/>
          <p:nvPr>
            <p:ph idx="1" type="body"/>
          </p:nvPr>
        </p:nvSpPr>
        <p:spPr>
          <a:xfrm>
            <a:off x="387873" y="1985160"/>
            <a:ext cx="4343206" cy="1819294"/>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QD53cxMYA=">
    <p:spTree>
      <p:nvGrpSpPr>
        <p:cNvPr id="1647" name="Shape 1647"/>
        <p:cNvGrpSpPr/>
        <p:nvPr/>
      </p:nvGrpSpPr>
      <p:grpSpPr>
        <a:xfrm>
          <a:off x="0" y="0"/>
          <a:ext cx="0" cy="0"/>
          <a:chOff x="0" y="0"/>
          <a:chExt cx="0" cy="0"/>
        </a:xfrm>
      </p:grpSpPr>
      <p:pic>
        <p:nvPicPr>
          <p:cNvPr descr="Background pattern&#10;&#10;Description automatically generated" id="1648" name="Google Shape;1648;p440"/>
          <p:cNvPicPr preferRelativeResize="0"/>
          <p:nvPr/>
        </p:nvPicPr>
        <p:blipFill rotWithShape="1">
          <a:blip r:embed="rId2">
            <a:alphaModFix amt="5000"/>
          </a:blip>
          <a:srcRect b="0" l="0" r="0" t="0"/>
          <a:stretch/>
        </p:blipFill>
        <p:spPr>
          <a:xfrm>
            <a:off x="-1879" y="0"/>
            <a:ext cx="9145880" cy="5143500"/>
          </a:xfrm>
          <a:prstGeom prst="rect">
            <a:avLst/>
          </a:prstGeom>
          <a:noFill/>
          <a:ln>
            <a:noFill/>
          </a:ln>
        </p:spPr>
      </p:pic>
      <p:pic>
        <p:nvPicPr>
          <p:cNvPr descr="Shape&#10;&#10;Description automatically generated with low confidence" id="1649" name="Google Shape;1649;p440"/>
          <p:cNvPicPr preferRelativeResize="0"/>
          <p:nvPr/>
        </p:nvPicPr>
        <p:blipFill rotWithShape="1">
          <a:blip r:embed="rId3">
            <a:alphaModFix/>
          </a:blip>
          <a:srcRect b="0" l="0" r="0" t="0"/>
          <a:stretch/>
        </p:blipFill>
        <p:spPr>
          <a:xfrm>
            <a:off x="0" y="0"/>
            <a:ext cx="9143990" cy="5143494"/>
          </a:xfrm>
          <a:prstGeom prst="rect">
            <a:avLst/>
          </a:prstGeom>
          <a:noFill/>
          <a:ln>
            <a:noFill/>
          </a:ln>
        </p:spPr>
      </p:pic>
      <p:grpSp>
        <p:nvGrpSpPr>
          <p:cNvPr id="1650" name="Google Shape;1650;p440"/>
          <p:cNvGrpSpPr/>
          <p:nvPr/>
        </p:nvGrpSpPr>
        <p:grpSpPr>
          <a:xfrm>
            <a:off x="-900" y="1034935"/>
            <a:ext cx="9146700" cy="1842077"/>
            <a:chOff x="-900" y="1034935"/>
            <a:chExt cx="9146700" cy="1842077"/>
          </a:xfrm>
        </p:grpSpPr>
        <p:sp>
          <p:nvSpPr>
            <p:cNvPr id="1651" name="Google Shape;1651;p440"/>
            <p:cNvSpPr/>
            <p:nvPr/>
          </p:nvSpPr>
          <p:spPr>
            <a:xfrm>
              <a:off x="0" y="1085724"/>
              <a:ext cx="9145800" cy="1791288"/>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cxnSp>
          <p:nvCxnSpPr>
            <p:cNvPr id="1652" name="Google Shape;1652;p440"/>
            <p:cNvCxnSpPr/>
            <p:nvPr/>
          </p:nvCxnSpPr>
          <p:spPr>
            <a:xfrm>
              <a:off x="-900" y="1034935"/>
              <a:ext cx="9145800" cy="0"/>
            </a:xfrm>
            <a:prstGeom prst="straightConnector1">
              <a:avLst/>
            </a:prstGeom>
            <a:noFill/>
            <a:ln cap="flat" cmpd="sng" w="12700">
              <a:solidFill>
                <a:schemeClr val="accent2"/>
              </a:solidFill>
              <a:prstDash val="solid"/>
              <a:round/>
              <a:headEnd len="sm" w="sm" type="none"/>
              <a:tailEnd len="sm" w="sm" type="none"/>
            </a:ln>
          </p:spPr>
        </p:cxnSp>
      </p:grpSp>
      <p:pic>
        <p:nvPicPr>
          <p:cNvPr id="1653" name="Google Shape;1653;p440"/>
          <p:cNvPicPr preferRelativeResize="0"/>
          <p:nvPr/>
        </p:nvPicPr>
        <p:blipFill rotWithShape="1">
          <a:blip r:embed="rId4">
            <a:alphaModFix/>
          </a:blip>
          <a:srcRect b="0" l="0" r="0" t="0"/>
          <a:stretch/>
        </p:blipFill>
        <p:spPr>
          <a:xfrm>
            <a:off x="244973" y="966439"/>
            <a:ext cx="4181755" cy="4151489"/>
          </a:xfrm>
          <a:prstGeom prst="rect">
            <a:avLst/>
          </a:prstGeom>
          <a:noFill/>
          <a:ln>
            <a:noFill/>
          </a:ln>
        </p:spPr>
      </p:pic>
      <p:sp>
        <p:nvSpPr>
          <p:cNvPr id="1654" name="Google Shape;1654;p440"/>
          <p:cNvSpPr txBox="1"/>
          <p:nvPr>
            <p:ph idx="1" type="body"/>
          </p:nvPr>
        </p:nvSpPr>
        <p:spPr>
          <a:xfrm>
            <a:off x="4852577" y="1247209"/>
            <a:ext cx="3865563" cy="1468318"/>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22366A"/>
              </a:buClr>
              <a:buSzPts val="2800"/>
              <a:buFont typeface="Arial"/>
              <a:buNone/>
              <a:defRPr b="1" i="1" sz="2400" u="none" cap="none" strike="noStrike">
                <a:solidFill>
                  <a:schemeClr val="accent2"/>
                </a:solidFill>
                <a:latin typeface="Public Sans"/>
                <a:ea typeface="Public Sans"/>
                <a:cs typeface="Public Sans"/>
                <a:sym typeface="Public Sans"/>
              </a:defRPr>
            </a:lvl1pPr>
            <a:lvl2pPr indent="-406400" lvl="1" marL="9144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2pPr>
            <a:lvl3pPr indent="-406400" lvl="2" marL="13716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3pPr>
            <a:lvl4pPr indent="-406400" lvl="3" marL="18288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4pPr>
            <a:lvl5pPr indent="-406400" lvl="4" marL="22860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Jb4d108HNvU=">
    <p:spTree>
      <p:nvGrpSpPr>
        <p:cNvPr id="1655" name="Shape 1655"/>
        <p:cNvGrpSpPr/>
        <p:nvPr/>
      </p:nvGrpSpPr>
      <p:grpSpPr>
        <a:xfrm>
          <a:off x="0" y="0"/>
          <a:ext cx="0" cy="0"/>
          <a:chOff x="0" y="0"/>
          <a:chExt cx="0" cy="0"/>
        </a:xfrm>
      </p:grpSpPr>
      <p:pic>
        <p:nvPicPr>
          <p:cNvPr descr="Background pattern&#10;&#10;Description automatically generated" id="1656" name="Google Shape;1656;p441"/>
          <p:cNvPicPr preferRelativeResize="0"/>
          <p:nvPr/>
        </p:nvPicPr>
        <p:blipFill rotWithShape="1">
          <a:blip r:embed="rId2">
            <a:alphaModFix amt="5000"/>
          </a:blip>
          <a:srcRect b="0" l="0" r="0" t="0"/>
          <a:stretch/>
        </p:blipFill>
        <p:spPr>
          <a:xfrm>
            <a:off x="-1879" y="0"/>
            <a:ext cx="9145880" cy="5143500"/>
          </a:xfrm>
          <a:prstGeom prst="rect">
            <a:avLst/>
          </a:prstGeom>
          <a:noFill/>
          <a:ln>
            <a:noFill/>
          </a:ln>
        </p:spPr>
      </p:pic>
      <p:pic>
        <p:nvPicPr>
          <p:cNvPr descr="Shape&#10;&#10;Description automatically generated with low confidence" id="1657" name="Google Shape;1657;p441"/>
          <p:cNvPicPr preferRelativeResize="0"/>
          <p:nvPr/>
        </p:nvPicPr>
        <p:blipFill rotWithShape="1">
          <a:blip r:embed="rId3">
            <a:alphaModFix/>
          </a:blip>
          <a:srcRect b="0" l="0" r="0" t="0"/>
          <a:stretch/>
        </p:blipFill>
        <p:spPr>
          <a:xfrm>
            <a:off x="0" y="0"/>
            <a:ext cx="9143990" cy="5143494"/>
          </a:xfrm>
          <a:prstGeom prst="rect">
            <a:avLst/>
          </a:prstGeom>
          <a:noFill/>
          <a:ln>
            <a:noFill/>
          </a:ln>
        </p:spPr>
      </p:pic>
      <p:cxnSp>
        <p:nvCxnSpPr>
          <p:cNvPr id="1658" name="Google Shape;1658;p441"/>
          <p:cNvCxnSpPr/>
          <p:nvPr/>
        </p:nvCxnSpPr>
        <p:spPr>
          <a:xfrm>
            <a:off x="-900" y="982897"/>
            <a:ext cx="9145800" cy="0"/>
          </a:xfrm>
          <a:prstGeom prst="straightConnector1">
            <a:avLst/>
          </a:prstGeom>
          <a:noFill/>
          <a:ln cap="flat" cmpd="sng" w="12700">
            <a:solidFill>
              <a:srgbClr val="BFBFBF"/>
            </a:solidFill>
            <a:prstDash val="solid"/>
            <a:round/>
            <a:headEnd len="sm" w="sm" type="none"/>
            <a:tailEnd len="sm" w="sm" type="none"/>
          </a:ln>
        </p:spPr>
      </p:cxnSp>
      <p:sp>
        <p:nvSpPr>
          <p:cNvPr id="1659" name="Google Shape;1659;p441"/>
          <p:cNvSpPr/>
          <p:nvPr/>
        </p:nvSpPr>
        <p:spPr>
          <a:xfrm>
            <a:off x="0" y="1037770"/>
            <a:ext cx="9144000" cy="1613989"/>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660" name="Google Shape;1660;p441"/>
          <p:cNvPicPr preferRelativeResize="0"/>
          <p:nvPr/>
        </p:nvPicPr>
        <p:blipFill rotWithShape="1">
          <a:blip r:embed="rId4">
            <a:alphaModFix/>
          </a:blip>
          <a:srcRect b="47599" l="0" r="0" t="-453"/>
          <a:stretch/>
        </p:blipFill>
        <p:spPr>
          <a:xfrm flipH="1">
            <a:off x="349865" y="721112"/>
            <a:ext cx="3612538" cy="4395173"/>
          </a:xfrm>
          <a:prstGeom prst="rect">
            <a:avLst/>
          </a:prstGeom>
          <a:noFill/>
          <a:ln>
            <a:noFill/>
          </a:ln>
        </p:spPr>
      </p:pic>
      <p:sp>
        <p:nvSpPr>
          <p:cNvPr id="1661" name="Google Shape;1661;p441"/>
          <p:cNvSpPr txBox="1"/>
          <p:nvPr>
            <p:ph idx="1" type="body"/>
          </p:nvPr>
        </p:nvSpPr>
        <p:spPr>
          <a:xfrm>
            <a:off x="4620415" y="1247209"/>
            <a:ext cx="3865563" cy="1160711"/>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22366A"/>
              </a:buClr>
              <a:buSzPts val="2800"/>
              <a:buFont typeface="Arial"/>
              <a:buNone/>
              <a:defRPr b="1" i="1" sz="2400" u="none" cap="none" strike="noStrike">
                <a:solidFill>
                  <a:schemeClr val="lt1"/>
                </a:solidFill>
                <a:latin typeface="Public Sans"/>
                <a:ea typeface="Public Sans"/>
                <a:cs typeface="Public Sans"/>
                <a:sym typeface="Public Sans"/>
              </a:defRPr>
            </a:lvl1pPr>
            <a:lvl2pPr indent="-406400" lvl="1" marL="9144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2pPr>
            <a:lvl3pPr indent="-406400" lvl="2" marL="13716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3pPr>
            <a:lvl4pPr indent="-406400" lvl="3" marL="18288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4pPr>
            <a:lvl5pPr indent="-406400" lvl="4" marL="22860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YnEf7TMh2nc=">
    <p:spTree>
      <p:nvGrpSpPr>
        <p:cNvPr id="1662" name="Shape 1662"/>
        <p:cNvGrpSpPr/>
        <p:nvPr/>
      </p:nvGrpSpPr>
      <p:grpSpPr>
        <a:xfrm>
          <a:off x="0" y="0"/>
          <a:ext cx="0" cy="0"/>
          <a:chOff x="0" y="0"/>
          <a:chExt cx="0" cy="0"/>
        </a:xfrm>
      </p:grpSpPr>
      <p:pic>
        <p:nvPicPr>
          <p:cNvPr descr="Background pattern&#10;&#10;Description automatically generated" id="1663" name="Google Shape;1663;p442"/>
          <p:cNvPicPr preferRelativeResize="0"/>
          <p:nvPr/>
        </p:nvPicPr>
        <p:blipFill rotWithShape="1">
          <a:blip r:embed="rId2">
            <a:alphaModFix amt="5000"/>
          </a:blip>
          <a:srcRect b="0" l="0" r="0" t="0"/>
          <a:stretch/>
        </p:blipFill>
        <p:spPr>
          <a:xfrm>
            <a:off x="-1879" y="0"/>
            <a:ext cx="9145880" cy="5143500"/>
          </a:xfrm>
          <a:prstGeom prst="rect">
            <a:avLst/>
          </a:prstGeom>
          <a:noFill/>
          <a:ln>
            <a:noFill/>
          </a:ln>
        </p:spPr>
      </p:pic>
      <p:pic>
        <p:nvPicPr>
          <p:cNvPr descr="Shape&#10;&#10;Description automatically generated with low confidence" id="1664" name="Google Shape;1664;p442"/>
          <p:cNvPicPr preferRelativeResize="0"/>
          <p:nvPr/>
        </p:nvPicPr>
        <p:blipFill rotWithShape="1">
          <a:blip r:embed="rId3">
            <a:alphaModFix/>
          </a:blip>
          <a:srcRect b="0" l="0" r="0" t="0"/>
          <a:stretch/>
        </p:blipFill>
        <p:spPr>
          <a:xfrm>
            <a:off x="0" y="0"/>
            <a:ext cx="9143990" cy="5143494"/>
          </a:xfrm>
          <a:prstGeom prst="rect">
            <a:avLst/>
          </a:prstGeom>
          <a:noFill/>
          <a:ln>
            <a:noFill/>
          </a:ln>
        </p:spPr>
      </p:pic>
      <p:grpSp>
        <p:nvGrpSpPr>
          <p:cNvPr id="1665" name="Google Shape;1665;p442"/>
          <p:cNvGrpSpPr/>
          <p:nvPr/>
        </p:nvGrpSpPr>
        <p:grpSpPr>
          <a:xfrm>
            <a:off x="-900" y="1034935"/>
            <a:ext cx="9146700" cy="1842077"/>
            <a:chOff x="-900" y="1034935"/>
            <a:chExt cx="9146700" cy="1842077"/>
          </a:xfrm>
        </p:grpSpPr>
        <p:sp>
          <p:nvSpPr>
            <p:cNvPr id="1666" name="Google Shape;1666;p442"/>
            <p:cNvSpPr/>
            <p:nvPr/>
          </p:nvSpPr>
          <p:spPr>
            <a:xfrm>
              <a:off x="0" y="1085724"/>
              <a:ext cx="9145800" cy="1791288"/>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cxnSp>
          <p:nvCxnSpPr>
            <p:cNvPr id="1667" name="Google Shape;1667;p442"/>
            <p:cNvCxnSpPr/>
            <p:nvPr/>
          </p:nvCxnSpPr>
          <p:spPr>
            <a:xfrm>
              <a:off x="-900" y="1034935"/>
              <a:ext cx="9145800" cy="0"/>
            </a:xfrm>
            <a:prstGeom prst="straightConnector1">
              <a:avLst/>
            </a:prstGeom>
            <a:noFill/>
            <a:ln cap="flat" cmpd="sng" w="12700">
              <a:solidFill>
                <a:schemeClr val="dk2"/>
              </a:solidFill>
              <a:prstDash val="solid"/>
              <a:round/>
              <a:headEnd len="sm" w="sm" type="none"/>
              <a:tailEnd len="sm" w="sm" type="none"/>
            </a:ln>
          </p:spPr>
        </p:cxnSp>
      </p:grpSp>
      <p:pic>
        <p:nvPicPr>
          <p:cNvPr id="1668" name="Google Shape;1668;p442"/>
          <p:cNvPicPr preferRelativeResize="0"/>
          <p:nvPr/>
        </p:nvPicPr>
        <p:blipFill rotWithShape="1">
          <a:blip r:embed="rId4">
            <a:alphaModFix/>
          </a:blip>
          <a:srcRect b="0" l="0" r="0" t="0"/>
          <a:stretch/>
        </p:blipFill>
        <p:spPr>
          <a:xfrm>
            <a:off x="244973" y="966439"/>
            <a:ext cx="4181755" cy="4151489"/>
          </a:xfrm>
          <a:prstGeom prst="rect">
            <a:avLst/>
          </a:prstGeom>
          <a:noFill/>
          <a:ln>
            <a:noFill/>
          </a:ln>
        </p:spPr>
      </p:pic>
      <p:sp>
        <p:nvSpPr>
          <p:cNvPr id="1669" name="Google Shape;1669;p442"/>
          <p:cNvSpPr txBox="1"/>
          <p:nvPr>
            <p:ph idx="1" type="body"/>
          </p:nvPr>
        </p:nvSpPr>
        <p:spPr>
          <a:xfrm>
            <a:off x="4852577" y="1247209"/>
            <a:ext cx="3865563" cy="1468318"/>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22366A"/>
              </a:buClr>
              <a:buSzPts val="2800"/>
              <a:buFont typeface="Arial"/>
              <a:buNone/>
              <a:defRPr b="1" i="1" sz="2400" u="none" cap="none" strike="noStrike">
                <a:solidFill>
                  <a:schemeClr val="dk2"/>
                </a:solidFill>
                <a:latin typeface="Public Sans"/>
                <a:ea typeface="Public Sans"/>
                <a:cs typeface="Public Sans"/>
                <a:sym typeface="Public Sans"/>
              </a:defRPr>
            </a:lvl1pPr>
            <a:lvl2pPr indent="-406400" lvl="1" marL="9144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2pPr>
            <a:lvl3pPr indent="-406400" lvl="2" marL="13716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3pPr>
            <a:lvl4pPr indent="-406400" lvl="3" marL="18288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4pPr>
            <a:lvl5pPr indent="-406400" lvl="4" marL="22860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mjye/f8Mhf4=">
    <p:spTree>
      <p:nvGrpSpPr>
        <p:cNvPr id="1670" name="Shape 1670"/>
        <p:cNvGrpSpPr/>
        <p:nvPr/>
      </p:nvGrpSpPr>
      <p:grpSpPr>
        <a:xfrm>
          <a:off x="0" y="0"/>
          <a:ext cx="0" cy="0"/>
          <a:chOff x="0" y="0"/>
          <a:chExt cx="0" cy="0"/>
        </a:xfrm>
      </p:grpSpPr>
      <p:pic>
        <p:nvPicPr>
          <p:cNvPr descr="Background pattern&#10;&#10;Description automatically generated" id="1671" name="Google Shape;1671;p443"/>
          <p:cNvPicPr preferRelativeResize="0"/>
          <p:nvPr/>
        </p:nvPicPr>
        <p:blipFill rotWithShape="1">
          <a:blip r:embed="rId2">
            <a:alphaModFix amt="5000"/>
          </a:blip>
          <a:srcRect b="0" l="0" r="0" t="0"/>
          <a:stretch/>
        </p:blipFill>
        <p:spPr>
          <a:xfrm>
            <a:off x="-1879" y="0"/>
            <a:ext cx="9145880" cy="5143500"/>
          </a:xfrm>
          <a:prstGeom prst="rect">
            <a:avLst/>
          </a:prstGeom>
          <a:noFill/>
          <a:ln>
            <a:noFill/>
          </a:ln>
        </p:spPr>
      </p:pic>
      <p:pic>
        <p:nvPicPr>
          <p:cNvPr descr="Shape&#10;&#10;Description automatically generated with low confidence" id="1672" name="Google Shape;1672;p443"/>
          <p:cNvPicPr preferRelativeResize="0"/>
          <p:nvPr/>
        </p:nvPicPr>
        <p:blipFill rotWithShape="1">
          <a:blip r:embed="rId3">
            <a:alphaModFix/>
          </a:blip>
          <a:srcRect b="0" l="0" r="0" t="0"/>
          <a:stretch/>
        </p:blipFill>
        <p:spPr>
          <a:xfrm>
            <a:off x="0" y="0"/>
            <a:ext cx="9143990" cy="5143494"/>
          </a:xfrm>
          <a:prstGeom prst="rect">
            <a:avLst/>
          </a:prstGeom>
          <a:noFill/>
          <a:ln>
            <a:noFill/>
          </a:ln>
        </p:spPr>
      </p:pic>
      <p:cxnSp>
        <p:nvCxnSpPr>
          <p:cNvPr id="1673" name="Google Shape;1673;p443"/>
          <p:cNvCxnSpPr/>
          <p:nvPr/>
        </p:nvCxnSpPr>
        <p:spPr>
          <a:xfrm>
            <a:off x="-900" y="982897"/>
            <a:ext cx="9145800" cy="0"/>
          </a:xfrm>
          <a:prstGeom prst="straightConnector1">
            <a:avLst/>
          </a:prstGeom>
          <a:noFill/>
          <a:ln cap="flat" cmpd="sng" w="12700">
            <a:solidFill>
              <a:srgbClr val="BFBFBF"/>
            </a:solidFill>
            <a:prstDash val="solid"/>
            <a:round/>
            <a:headEnd len="sm" w="sm" type="none"/>
            <a:tailEnd len="sm" w="sm" type="none"/>
          </a:ln>
        </p:spPr>
      </p:cxnSp>
      <p:sp>
        <p:nvSpPr>
          <p:cNvPr id="1674" name="Google Shape;1674;p443"/>
          <p:cNvSpPr/>
          <p:nvPr/>
        </p:nvSpPr>
        <p:spPr>
          <a:xfrm>
            <a:off x="0" y="1037770"/>
            <a:ext cx="9144000" cy="1613989"/>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675" name="Google Shape;1675;p443"/>
          <p:cNvPicPr preferRelativeResize="0"/>
          <p:nvPr/>
        </p:nvPicPr>
        <p:blipFill rotWithShape="1">
          <a:blip r:embed="rId4">
            <a:alphaModFix/>
          </a:blip>
          <a:srcRect b="47599" l="0" r="0" t="-453"/>
          <a:stretch/>
        </p:blipFill>
        <p:spPr>
          <a:xfrm flipH="1">
            <a:off x="349865" y="721112"/>
            <a:ext cx="3612538" cy="4395173"/>
          </a:xfrm>
          <a:prstGeom prst="rect">
            <a:avLst/>
          </a:prstGeom>
          <a:noFill/>
          <a:ln>
            <a:noFill/>
          </a:ln>
        </p:spPr>
      </p:pic>
      <p:sp>
        <p:nvSpPr>
          <p:cNvPr id="1676" name="Google Shape;1676;p443"/>
          <p:cNvSpPr txBox="1"/>
          <p:nvPr>
            <p:ph idx="1" type="body"/>
          </p:nvPr>
        </p:nvSpPr>
        <p:spPr>
          <a:xfrm>
            <a:off x="4620415" y="1247209"/>
            <a:ext cx="3865563" cy="1160711"/>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22366A"/>
              </a:buClr>
              <a:buSzPts val="2800"/>
              <a:buFont typeface="Arial"/>
              <a:buNone/>
              <a:defRPr b="1" i="1" sz="2400" u="none" cap="none" strike="noStrike">
                <a:solidFill>
                  <a:schemeClr val="lt1"/>
                </a:solidFill>
                <a:latin typeface="Public Sans"/>
                <a:ea typeface="Public Sans"/>
                <a:cs typeface="Public Sans"/>
                <a:sym typeface="Public Sans"/>
              </a:defRPr>
            </a:lvl1pPr>
            <a:lvl2pPr indent="-406400" lvl="1" marL="9144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2pPr>
            <a:lvl3pPr indent="-406400" lvl="2" marL="13716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3pPr>
            <a:lvl4pPr indent="-406400" lvl="3" marL="18288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4pPr>
            <a:lvl5pPr indent="-406400" lvl="4" marL="22860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dmy0TH+vVeQ=">
    <p:spTree>
      <p:nvGrpSpPr>
        <p:cNvPr id="1677" name="Shape 1677"/>
        <p:cNvGrpSpPr/>
        <p:nvPr/>
      </p:nvGrpSpPr>
      <p:grpSpPr>
        <a:xfrm>
          <a:off x="0" y="0"/>
          <a:ext cx="0" cy="0"/>
          <a:chOff x="0" y="0"/>
          <a:chExt cx="0" cy="0"/>
        </a:xfrm>
      </p:grpSpPr>
      <p:pic>
        <p:nvPicPr>
          <p:cNvPr descr="A computer on a table&#10;&#10;Description automatically generated with medium confidence" id="1678" name="Google Shape;1678;p444"/>
          <p:cNvPicPr preferRelativeResize="0"/>
          <p:nvPr/>
        </p:nvPicPr>
        <p:blipFill rotWithShape="1">
          <a:blip r:embed="rId2">
            <a:alphaModFix/>
          </a:blip>
          <a:srcRect b="8552" l="0" r="1749" t="8552"/>
          <a:stretch/>
        </p:blipFill>
        <p:spPr>
          <a:xfrm>
            <a:off x="-1" y="-1"/>
            <a:ext cx="9144001" cy="5143501"/>
          </a:xfrm>
          <a:prstGeom prst="rect">
            <a:avLst/>
          </a:prstGeom>
          <a:noFill/>
          <a:ln>
            <a:noFill/>
          </a:ln>
        </p:spPr>
      </p:pic>
      <p:pic>
        <p:nvPicPr>
          <p:cNvPr descr="Shape&#10;&#10;Description automatically generated with low confidence" id="1679" name="Google Shape;1679;p444"/>
          <p:cNvPicPr preferRelativeResize="0"/>
          <p:nvPr/>
        </p:nvPicPr>
        <p:blipFill rotWithShape="1">
          <a:blip r:embed="rId3">
            <a:alphaModFix/>
          </a:blip>
          <a:srcRect b="0" l="0" r="0" t="0"/>
          <a:stretch/>
        </p:blipFill>
        <p:spPr>
          <a:xfrm>
            <a:off x="0" y="0"/>
            <a:ext cx="9143990" cy="5143494"/>
          </a:xfrm>
          <a:prstGeom prst="rect">
            <a:avLst/>
          </a:prstGeom>
          <a:noFill/>
          <a:ln>
            <a:noFill/>
          </a:ln>
        </p:spPr>
      </p:pic>
      <p:sp>
        <p:nvSpPr>
          <p:cNvPr id="1680" name="Google Shape;1680;p444"/>
          <p:cNvSpPr/>
          <p:nvPr/>
        </p:nvSpPr>
        <p:spPr>
          <a:xfrm>
            <a:off x="2240495" y="1407885"/>
            <a:ext cx="4811571" cy="76670"/>
          </a:xfrm>
          <a:prstGeom prst="rect">
            <a:avLst/>
          </a:prstGeom>
          <a:solidFill>
            <a:srgbClr val="F0C8C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Shape&#10;&#10;Description automatically generated with low confidence" id="1681" name="Google Shape;1681;p444"/>
          <p:cNvPicPr preferRelativeResize="0"/>
          <p:nvPr/>
        </p:nvPicPr>
        <p:blipFill rotWithShape="1">
          <a:blip r:embed="rId4">
            <a:alphaModFix/>
          </a:blip>
          <a:srcRect b="0" l="0" r="0" t="0"/>
          <a:stretch/>
        </p:blipFill>
        <p:spPr>
          <a:xfrm>
            <a:off x="2692835" y="1785257"/>
            <a:ext cx="1181100" cy="1181100"/>
          </a:xfrm>
          <a:prstGeom prst="rect">
            <a:avLst/>
          </a:prstGeom>
          <a:noFill/>
          <a:ln>
            <a:noFill/>
          </a:ln>
        </p:spPr>
      </p:pic>
      <p:sp>
        <p:nvSpPr>
          <p:cNvPr id="1682" name="Google Shape;1682;p444"/>
          <p:cNvSpPr/>
          <p:nvPr/>
        </p:nvSpPr>
        <p:spPr>
          <a:xfrm>
            <a:off x="2233323" y="613458"/>
            <a:ext cx="4818743" cy="794427"/>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83" name="Google Shape;1683;p444"/>
          <p:cNvSpPr txBox="1"/>
          <p:nvPr>
            <p:ph idx="1" type="body"/>
          </p:nvPr>
        </p:nvSpPr>
        <p:spPr>
          <a:xfrm>
            <a:off x="2634216" y="802314"/>
            <a:ext cx="4016956" cy="449263"/>
          </a:xfrm>
          <a:prstGeom prst="rect">
            <a:avLst/>
          </a:prstGeom>
          <a:noFill/>
          <a:ln>
            <a:noFill/>
          </a:ln>
        </p:spPr>
        <p:txBody>
          <a:bodyPr anchorCtr="0" anchor="ctr" bIns="45700" lIns="91425" spcFirstLastPara="1" rIns="91425" wrap="square" tIns="45700">
            <a:normAutofit/>
          </a:bodyPr>
          <a:lstStyle>
            <a:lvl1pPr indent="-228600" lvl="0" marL="457200" marR="0" rtl="0" algn="ctr">
              <a:lnSpc>
                <a:spcPct val="100000"/>
              </a:lnSpc>
              <a:spcBef>
                <a:spcPts val="0"/>
              </a:spcBef>
              <a:spcAft>
                <a:spcPts val="0"/>
              </a:spcAft>
              <a:buClr>
                <a:schemeClr val="lt1"/>
              </a:buClr>
              <a:buSzPts val="1800"/>
              <a:buFont typeface="Arial"/>
              <a:buNone/>
              <a:defRPr b="1" i="1" sz="18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684" name="Google Shape;1684;p444"/>
          <p:cNvSpPr txBox="1"/>
          <p:nvPr>
            <p:ph idx="2" type="body"/>
          </p:nvPr>
        </p:nvSpPr>
        <p:spPr>
          <a:xfrm>
            <a:off x="4079630" y="1996884"/>
            <a:ext cx="2722324" cy="449263"/>
          </a:xfrm>
          <a:prstGeom prst="rect">
            <a:avLst/>
          </a:prstGeom>
          <a:noFill/>
          <a:ln>
            <a:noFill/>
          </a:ln>
        </p:spPr>
        <p:txBody>
          <a:bodyPr anchorCtr="0" anchor="ctr" bIns="45700" lIns="91425" spcFirstLastPara="1" rIns="91425" wrap="square" tIns="45700">
            <a:normAutofit/>
          </a:bodyPr>
          <a:lstStyle>
            <a:lvl1pPr indent="-228600" lvl="0" marL="457200" marR="0" rtl="0" algn="ctr">
              <a:lnSpc>
                <a:spcPct val="100000"/>
              </a:lnSpc>
              <a:spcBef>
                <a:spcPts val="0"/>
              </a:spcBef>
              <a:spcAft>
                <a:spcPts val="0"/>
              </a:spcAft>
              <a:buClr>
                <a:srgbClr val="BD8738"/>
              </a:buClr>
              <a:buSzPts val="2000"/>
              <a:buFont typeface="Arial"/>
              <a:buNone/>
              <a:defRPr b="1" i="1" sz="1400" u="none" cap="none" strike="noStrike">
                <a:solidFill>
                  <a:schemeClr val="lt2"/>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y6t/nOg43RA=">
    <p:spTree>
      <p:nvGrpSpPr>
        <p:cNvPr id="1685" name="Shape 1685"/>
        <p:cNvGrpSpPr/>
        <p:nvPr/>
      </p:nvGrpSpPr>
      <p:grpSpPr>
        <a:xfrm>
          <a:off x="0" y="0"/>
          <a:ext cx="0" cy="0"/>
          <a:chOff x="0" y="0"/>
          <a:chExt cx="0" cy="0"/>
        </a:xfrm>
      </p:grpSpPr>
      <p:pic>
        <p:nvPicPr>
          <p:cNvPr id="1686" name="Google Shape;1686;p445"/>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descr="Shape&#10;&#10;Description automatically generated with low confidence" id="1687" name="Google Shape;1687;p445"/>
          <p:cNvPicPr preferRelativeResize="0"/>
          <p:nvPr/>
        </p:nvPicPr>
        <p:blipFill rotWithShape="1">
          <a:blip r:embed="rId3">
            <a:alphaModFix/>
          </a:blip>
          <a:srcRect b="0" l="0" r="0" t="0"/>
          <a:stretch/>
        </p:blipFill>
        <p:spPr>
          <a:xfrm>
            <a:off x="0" y="0"/>
            <a:ext cx="9143990" cy="5148000"/>
          </a:xfrm>
          <a:prstGeom prst="rect">
            <a:avLst/>
          </a:prstGeom>
          <a:noFill/>
          <a:ln>
            <a:noFill/>
          </a:ln>
        </p:spPr>
      </p:pic>
      <p:pic>
        <p:nvPicPr>
          <p:cNvPr descr="A picture containing text, dark, night sky&#10;&#10;Description automatically generated" id="1688" name="Google Shape;1688;p445"/>
          <p:cNvPicPr preferRelativeResize="0"/>
          <p:nvPr/>
        </p:nvPicPr>
        <p:blipFill rotWithShape="1">
          <a:blip r:embed="rId4">
            <a:alphaModFix/>
          </a:blip>
          <a:srcRect b="0" l="0" r="0" t="0"/>
          <a:stretch/>
        </p:blipFill>
        <p:spPr>
          <a:xfrm>
            <a:off x="962283" y="914400"/>
            <a:ext cx="7219434" cy="3459480"/>
          </a:xfrm>
          <a:prstGeom prst="rect">
            <a:avLst/>
          </a:prstGeom>
          <a:noFill/>
          <a:ln>
            <a:noFill/>
          </a:ln>
        </p:spPr>
      </p:pic>
      <p:pic>
        <p:nvPicPr>
          <p:cNvPr descr="Chart&#10;&#10;Description automatically generated" id="1689" name="Google Shape;1689;p445"/>
          <p:cNvPicPr preferRelativeResize="0"/>
          <p:nvPr/>
        </p:nvPicPr>
        <p:blipFill rotWithShape="1">
          <a:blip r:embed="rId5">
            <a:alphaModFix/>
          </a:blip>
          <a:srcRect b="0" l="0" r="0" t="0"/>
          <a:stretch/>
        </p:blipFill>
        <p:spPr>
          <a:xfrm>
            <a:off x="2567940" y="1200369"/>
            <a:ext cx="4008120" cy="2742762"/>
          </a:xfrm>
          <a:prstGeom prst="rect">
            <a:avLst/>
          </a:prstGeom>
          <a:noFill/>
          <a:ln>
            <a:noFill/>
          </a:ln>
        </p:spPr>
      </p:pic>
      <p:sp>
        <p:nvSpPr>
          <p:cNvPr id="1690" name="Google Shape;1690;p445"/>
          <p:cNvSpPr txBox="1"/>
          <p:nvPr>
            <p:ph idx="1" type="body"/>
          </p:nvPr>
        </p:nvSpPr>
        <p:spPr>
          <a:xfrm rot="-525871">
            <a:off x="2714091" y="2148474"/>
            <a:ext cx="3673884" cy="554487"/>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3200"/>
              <a:buFont typeface="Public Sans"/>
              <a:buNone/>
              <a:defRPr b="1" i="1" sz="28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NMBfiCSFTxo=">
    <p:spTree>
      <p:nvGrpSpPr>
        <p:cNvPr id="1691" name="Shape 1691"/>
        <p:cNvGrpSpPr/>
        <p:nvPr/>
      </p:nvGrpSpPr>
      <p:grpSpPr>
        <a:xfrm>
          <a:off x="0" y="0"/>
          <a:ext cx="0" cy="0"/>
          <a:chOff x="0" y="0"/>
          <a:chExt cx="0" cy="0"/>
        </a:xfrm>
      </p:grpSpPr>
      <p:grpSp>
        <p:nvGrpSpPr>
          <p:cNvPr id="1692" name="Google Shape;1692;p446"/>
          <p:cNvGrpSpPr/>
          <p:nvPr/>
        </p:nvGrpSpPr>
        <p:grpSpPr>
          <a:xfrm>
            <a:off x="444" y="0"/>
            <a:ext cx="9143556" cy="5143500"/>
            <a:chOff x="444" y="317809"/>
            <a:chExt cx="9143556" cy="5143500"/>
          </a:xfrm>
        </p:grpSpPr>
        <p:pic>
          <p:nvPicPr>
            <p:cNvPr descr="Surface chart&#10;&#10;Description automatically generated with low confidence" id="1693" name="Google Shape;1693;p446"/>
            <p:cNvPicPr preferRelativeResize="0"/>
            <p:nvPr/>
          </p:nvPicPr>
          <p:blipFill rotWithShape="1">
            <a:blip r:embed="rId2">
              <a:alphaModFix amt="50000"/>
            </a:blip>
            <a:srcRect b="0" l="0" r="0" t="0"/>
            <a:stretch/>
          </p:blipFill>
          <p:spPr>
            <a:xfrm>
              <a:off x="444" y="317809"/>
              <a:ext cx="9143111" cy="5143500"/>
            </a:xfrm>
            <a:prstGeom prst="rect">
              <a:avLst/>
            </a:prstGeom>
            <a:noFill/>
            <a:ln>
              <a:noFill/>
            </a:ln>
          </p:spPr>
        </p:pic>
        <p:pic>
          <p:nvPicPr>
            <p:cNvPr descr="Surface chart&#10;&#10;Description automatically generated with low confidence" id="1694" name="Google Shape;1694;p446"/>
            <p:cNvPicPr preferRelativeResize="0"/>
            <p:nvPr/>
          </p:nvPicPr>
          <p:blipFill rotWithShape="1">
            <a:blip r:embed="rId2">
              <a:alphaModFix amt="50000"/>
            </a:blip>
            <a:srcRect b="0" l="0" r="0" t="0"/>
            <a:stretch/>
          </p:blipFill>
          <p:spPr>
            <a:xfrm>
              <a:off x="889" y="317809"/>
              <a:ext cx="9143111" cy="5143500"/>
            </a:xfrm>
            <a:prstGeom prst="rect">
              <a:avLst/>
            </a:prstGeom>
            <a:noFill/>
            <a:ln>
              <a:noFill/>
            </a:ln>
          </p:spPr>
        </p:pic>
      </p:grpSp>
      <p:pic>
        <p:nvPicPr>
          <p:cNvPr descr="Shape&#10;&#10;Description automatically generated with low confidence" id="1695" name="Google Shape;1695;p446"/>
          <p:cNvPicPr preferRelativeResize="0"/>
          <p:nvPr/>
        </p:nvPicPr>
        <p:blipFill rotWithShape="1">
          <a:blip r:embed="rId3">
            <a:alphaModFix/>
          </a:blip>
          <a:srcRect b="0" l="0" r="0" t="0"/>
          <a:stretch/>
        </p:blipFill>
        <p:spPr>
          <a:xfrm>
            <a:off x="0" y="0"/>
            <a:ext cx="9143990" cy="5143494"/>
          </a:xfrm>
          <a:prstGeom prst="rect">
            <a:avLst/>
          </a:prstGeom>
          <a:noFill/>
          <a:ln>
            <a:noFill/>
          </a:ln>
        </p:spPr>
      </p:pic>
      <p:pic>
        <p:nvPicPr>
          <p:cNvPr descr="A picture containing text&#10;&#10;Description automatically generated" id="1696" name="Google Shape;1696;p446"/>
          <p:cNvPicPr preferRelativeResize="0"/>
          <p:nvPr/>
        </p:nvPicPr>
        <p:blipFill rotWithShape="1">
          <a:blip r:embed="rId4">
            <a:alphaModFix amt="85000"/>
          </a:blip>
          <a:srcRect b="0" l="0" r="0" t="0"/>
          <a:stretch/>
        </p:blipFill>
        <p:spPr>
          <a:xfrm>
            <a:off x="2251213" y="1143261"/>
            <a:ext cx="4641574" cy="2799228"/>
          </a:xfrm>
          <a:prstGeom prst="rect">
            <a:avLst/>
          </a:prstGeom>
          <a:noFill/>
          <a:ln>
            <a:noFill/>
          </a:ln>
        </p:spPr>
      </p:pic>
      <p:sp>
        <p:nvSpPr>
          <p:cNvPr id="1697" name="Google Shape;1697;p446"/>
          <p:cNvSpPr txBox="1"/>
          <p:nvPr>
            <p:ph idx="1" type="body"/>
          </p:nvPr>
        </p:nvSpPr>
        <p:spPr>
          <a:xfrm>
            <a:off x="2740961" y="1824708"/>
            <a:ext cx="3602088" cy="472477"/>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22366A"/>
              </a:buClr>
              <a:buSzPts val="2800"/>
              <a:buFont typeface="Arial"/>
              <a:buNone/>
              <a:defRPr b="1" i="1" sz="2400" u="none" cap="none" strike="noStrike">
                <a:solidFill>
                  <a:schemeClr val="dk2"/>
                </a:solidFill>
                <a:latin typeface="Public Sans"/>
                <a:ea typeface="Public Sans"/>
                <a:cs typeface="Public Sans"/>
                <a:sym typeface="Public Sans"/>
              </a:defRPr>
            </a:lvl1pPr>
            <a:lvl2pPr indent="-406400" lvl="1" marL="9144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2pPr>
            <a:lvl3pPr indent="-406400" lvl="2" marL="13716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3pPr>
            <a:lvl4pPr indent="-406400" lvl="3" marL="18288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4pPr>
            <a:lvl5pPr indent="-406400" lvl="4" marL="22860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698" name="Google Shape;1698;p446"/>
          <p:cNvSpPr txBox="1"/>
          <p:nvPr>
            <p:ph idx="2" type="body"/>
          </p:nvPr>
        </p:nvSpPr>
        <p:spPr>
          <a:xfrm>
            <a:off x="2740960" y="2398916"/>
            <a:ext cx="3602088" cy="719671"/>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dk1"/>
              </a:buClr>
              <a:buSzPts val="1500"/>
              <a:buFont typeface="Arial"/>
              <a:buNone/>
              <a:defRPr b="0" i="1" sz="1500" u="none" cap="none" strike="noStrike">
                <a:solidFill>
                  <a:srgbClr val="000000"/>
                </a:solidFill>
                <a:latin typeface="Public Sans"/>
                <a:ea typeface="Public Sans"/>
                <a:cs typeface="Public Sans"/>
                <a:sym typeface="Public Sans"/>
              </a:defRPr>
            </a:lvl1pPr>
            <a:lvl2pPr indent="-228600" lvl="1" marL="9144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2pPr>
            <a:lvl3pPr indent="-228600" lvl="2" marL="13716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3pPr>
            <a:lvl4pPr indent="-228600" lvl="3" marL="18288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4pPr>
            <a:lvl5pPr indent="-228600" lvl="4" marL="22860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Discussion">
    <p:spTree>
      <p:nvGrpSpPr>
        <p:cNvPr id="1699" name="Shape 1699"/>
        <p:cNvGrpSpPr/>
        <p:nvPr/>
      </p:nvGrpSpPr>
      <p:grpSpPr>
        <a:xfrm>
          <a:off x="0" y="0"/>
          <a:ext cx="0" cy="0"/>
          <a:chOff x="0" y="0"/>
          <a:chExt cx="0" cy="0"/>
        </a:xfrm>
      </p:grpSpPr>
      <p:pic>
        <p:nvPicPr>
          <p:cNvPr id="1700" name="Google Shape;1700;p447"/>
          <p:cNvPicPr preferRelativeResize="0"/>
          <p:nvPr/>
        </p:nvPicPr>
        <p:blipFill rotWithShape="1">
          <a:blip r:embed="rId2">
            <a:alphaModFix amt="70000"/>
          </a:blip>
          <a:srcRect b="12611" l="0" r="0" t="1816"/>
          <a:stretch/>
        </p:blipFill>
        <p:spPr>
          <a:xfrm>
            <a:off x="0" y="-1"/>
            <a:ext cx="9144000" cy="5143501"/>
          </a:xfrm>
          <a:prstGeom prst="rect">
            <a:avLst/>
          </a:prstGeom>
          <a:noFill/>
          <a:ln>
            <a:noFill/>
          </a:ln>
        </p:spPr>
      </p:pic>
      <p:pic>
        <p:nvPicPr>
          <p:cNvPr descr="Shape&#10;&#10;Description automatically generated with low confidence" id="1701" name="Google Shape;1701;p447"/>
          <p:cNvPicPr preferRelativeResize="0"/>
          <p:nvPr/>
        </p:nvPicPr>
        <p:blipFill rotWithShape="1">
          <a:blip r:embed="rId3">
            <a:alphaModFix/>
          </a:blip>
          <a:srcRect b="0" l="0" r="0" t="0"/>
          <a:stretch/>
        </p:blipFill>
        <p:spPr>
          <a:xfrm>
            <a:off x="0" y="0"/>
            <a:ext cx="9143990" cy="5143494"/>
          </a:xfrm>
          <a:prstGeom prst="rect">
            <a:avLst/>
          </a:prstGeom>
          <a:noFill/>
          <a:ln>
            <a:noFill/>
          </a:ln>
        </p:spPr>
      </p:pic>
      <p:sp>
        <p:nvSpPr>
          <p:cNvPr id="1702" name="Google Shape;1702;p447"/>
          <p:cNvSpPr/>
          <p:nvPr/>
        </p:nvSpPr>
        <p:spPr>
          <a:xfrm>
            <a:off x="3322314" y="1790299"/>
            <a:ext cx="2539465" cy="644893"/>
          </a:xfrm>
          <a:prstGeom prst="roundRect">
            <a:avLst>
              <a:gd fmla="val 12859" name="adj"/>
            </a:avLst>
          </a:pr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Public Sans"/>
              <a:ea typeface="Public Sans"/>
              <a:cs typeface="Public Sans"/>
              <a:sym typeface="Public Sans"/>
            </a:endParaRPr>
          </a:p>
        </p:txBody>
      </p:sp>
      <p:sp>
        <p:nvSpPr>
          <p:cNvPr id="1703" name="Google Shape;1703;p447"/>
          <p:cNvSpPr txBox="1"/>
          <p:nvPr>
            <p:ph idx="1" type="body"/>
          </p:nvPr>
        </p:nvSpPr>
        <p:spPr>
          <a:xfrm>
            <a:off x="3553313" y="1914665"/>
            <a:ext cx="2077466" cy="396161"/>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22366A"/>
              </a:buClr>
              <a:buSzPts val="2800"/>
              <a:buFont typeface="Arial"/>
              <a:buNone/>
              <a:defRPr b="1" i="1" sz="2000" u="none" cap="none" strike="noStrike">
                <a:solidFill>
                  <a:schemeClr val="dk2"/>
                </a:solidFill>
                <a:latin typeface="Public Sans"/>
                <a:ea typeface="Public Sans"/>
                <a:cs typeface="Public Sans"/>
                <a:sym typeface="Public Sans"/>
              </a:defRPr>
            </a:lvl1pPr>
            <a:lvl2pPr indent="-406400" lvl="1" marL="9144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2pPr>
            <a:lvl3pPr indent="-406400" lvl="2" marL="13716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3pPr>
            <a:lvl4pPr indent="-406400" lvl="3" marL="18288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4pPr>
            <a:lvl5pPr indent="-406400" lvl="4" marL="22860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704" name="Google Shape;1704;p447"/>
          <p:cNvSpPr txBox="1"/>
          <p:nvPr>
            <p:ph idx="2" type="body"/>
          </p:nvPr>
        </p:nvSpPr>
        <p:spPr>
          <a:xfrm>
            <a:off x="2770956" y="2580686"/>
            <a:ext cx="3602088" cy="719671"/>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dk1"/>
              </a:buClr>
              <a:buSzPts val="1500"/>
              <a:buFont typeface="Arial"/>
              <a:buNone/>
              <a:defRPr b="0" i="1" sz="1500" u="none" cap="none" strike="noStrike">
                <a:solidFill>
                  <a:srgbClr val="000000"/>
                </a:solidFill>
                <a:latin typeface="Public Sans"/>
                <a:ea typeface="Public Sans"/>
                <a:cs typeface="Public Sans"/>
                <a:sym typeface="Public Sans"/>
              </a:defRPr>
            </a:lvl1pPr>
            <a:lvl2pPr indent="-228600" lvl="1" marL="9144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2pPr>
            <a:lvl3pPr indent="-228600" lvl="2" marL="13716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3pPr>
            <a:lvl4pPr indent="-228600" lvl="3" marL="18288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4pPr>
            <a:lvl5pPr indent="-228600" lvl="4" marL="22860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Discussion slide">
    <p:spTree>
      <p:nvGrpSpPr>
        <p:cNvPr id="1705" name="Shape 1705"/>
        <p:cNvGrpSpPr/>
        <p:nvPr/>
      </p:nvGrpSpPr>
      <p:grpSpPr>
        <a:xfrm>
          <a:off x="0" y="0"/>
          <a:ext cx="0" cy="0"/>
          <a:chOff x="0" y="0"/>
          <a:chExt cx="0" cy="0"/>
        </a:xfrm>
      </p:grpSpPr>
      <p:grpSp>
        <p:nvGrpSpPr>
          <p:cNvPr id="1706" name="Google Shape;1706;p448"/>
          <p:cNvGrpSpPr/>
          <p:nvPr/>
        </p:nvGrpSpPr>
        <p:grpSpPr>
          <a:xfrm>
            <a:off x="-3149" y="1"/>
            <a:ext cx="9147149" cy="5143500"/>
            <a:chOff x="-3149" y="1"/>
            <a:chExt cx="9147149" cy="5143500"/>
          </a:xfrm>
        </p:grpSpPr>
        <p:pic>
          <p:nvPicPr>
            <p:cNvPr id="1707" name="Google Shape;1707;p448"/>
            <p:cNvPicPr preferRelativeResize="0"/>
            <p:nvPr/>
          </p:nvPicPr>
          <p:blipFill rotWithShape="1">
            <a:blip r:embed="rId2">
              <a:alphaModFix/>
            </a:blip>
            <a:srcRect b="12936" l="0" r="0" t="2687"/>
            <a:stretch/>
          </p:blipFill>
          <p:spPr>
            <a:xfrm>
              <a:off x="-3149" y="1"/>
              <a:ext cx="9144002" cy="5143500"/>
            </a:xfrm>
            <a:prstGeom prst="rect">
              <a:avLst/>
            </a:prstGeom>
            <a:noFill/>
            <a:ln>
              <a:noFill/>
            </a:ln>
          </p:spPr>
        </p:pic>
        <p:sp>
          <p:nvSpPr>
            <p:cNvPr id="1708" name="Google Shape;1708;p448"/>
            <p:cNvSpPr/>
            <p:nvPr/>
          </p:nvSpPr>
          <p:spPr>
            <a:xfrm>
              <a:off x="-938" y="2804160"/>
              <a:ext cx="9144938" cy="2339340"/>
            </a:xfrm>
            <a:prstGeom prst="rect">
              <a:avLst/>
            </a:prstGeom>
            <a:solidFill>
              <a:schemeClr val="dk2">
                <a:alpha val="74509"/>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Arial"/>
                <a:ea typeface="Arial"/>
                <a:cs typeface="Arial"/>
                <a:sym typeface="Arial"/>
              </a:endParaRPr>
            </a:p>
          </p:txBody>
        </p:sp>
      </p:grpSp>
      <p:pic>
        <p:nvPicPr>
          <p:cNvPr descr="Shape&#10;&#10;Description automatically generated with low confidence" id="1709" name="Google Shape;1709;p448"/>
          <p:cNvPicPr preferRelativeResize="0"/>
          <p:nvPr/>
        </p:nvPicPr>
        <p:blipFill rotWithShape="1">
          <a:blip r:embed="rId3">
            <a:alphaModFix/>
          </a:blip>
          <a:srcRect b="0" l="0" r="0" t="0"/>
          <a:stretch/>
        </p:blipFill>
        <p:spPr>
          <a:xfrm>
            <a:off x="0" y="0"/>
            <a:ext cx="9144000" cy="5143500"/>
          </a:xfrm>
          <a:prstGeom prst="rect">
            <a:avLst/>
          </a:prstGeom>
          <a:noFill/>
          <a:ln>
            <a:noFill/>
          </a:ln>
        </p:spPr>
      </p:pic>
      <p:grpSp>
        <p:nvGrpSpPr>
          <p:cNvPr id="1710" name="Google Shape;1710;p448"/>
          <p:cNvGrpSpPr/>
          <p:nvPr/>
        </p:nvGrpSpPr>
        <p:grpSpPr>
          <a:xfrm>
            <a:off x="2349390" y="1908808"/>
            <a:ext cx="4506182" cy="1790703"/>
            <a:chOff x="2560319" y="1790699"/>
            <a:chExt cx="4084321" cy="1623060"/>
          </a:xfrm>
        </p:grpSpPr>
        <p:sp>
          <p:nvSpPr>
            <p:cNvPr id="1711" name="Google Shape;1711;p448"/>
            <p:cNvSpPr/>
            <p:nvPr/>
          </p:nvSpPr>
          <p:spPr>
            <a:xfrm>
              <a:off x="2560319" y="1790699"/>
              <a:ext cx="4023360" cy="1562098"/>
            </a:xfrm>
            <a:prstGeom prst="roundRect">
              <a:avLst>
                <a:gd fmla="val 11641"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600"/>
                <a:buFont typeface="Calibri"/>
                <a:buNone/>
              </a:pPr>
              <a:r>
                <a:t/>
              </a:r>
              <a:endParaRPr b="0" i="1" sz="1600" u="none" cap="none" strike="noStrike">
                <a:solidFill>
                  <a:schemeClr val="dk1"/>
                </a:solidFill>
                <a:latin typeface="Public Sans"/>
                <a:ea typeface="Public Sans"/>
                <a:cs typeface="Public Sans"/>
                <a:sym typeface="Public Sans"/>
              </a:endParaRPr>
            </a:p>
          </p:txBody>
        </p:sp>
        <p:sp>
          <p:nvSpPr>
            <p:cNvPr id="1712" name="Google Shape;1712;p448"/>
            <p:cNvSpPr/>
            <p:nvPr/>
          </p:nvSpPr>
          <p:spPr>
            <a:xfrm>
              <a:off x="2621280" y="1851661"/>
              <a:ext cx="4023360" cy="1562098"/>
            </a:xfrm>
            <a:prstGeom prst="roundRect">
              <a:avLst>
                <a:gd fmla="val 12199" name="adj"/>
              </a:avLst>
            </a:prstGeom>
            <a:noFill/>
            <a:ln cap="flat" cmpd="sng" w="25400">
              <a:solidFill>
                <a:srgbClr val="BC7D2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600"/>
                <a:buFont typeface="Calibri"/>
                <a:buNone/>
              </a:pPr>
              <a:r>
                <a:t/>
              </a:r>
              <a:endParaRPr b="0" i="1" sz="1600" u="none" cap="none" strike="noStrike">
                <a:solidFill>
                  <a:schemeClr val="dk1"/>
                </a:solidFill>
                <a:latin typeface="Public Sans"/>
                <a:ea typeface="Public Sans"/>
                <a:cs typeface="Public Sans"/>
                <a:sym typeface="Public Sans"/>
              </a:endParaRPr>
            </a:p>
          </p:txBody>
        </p:sp>
      </p:grpSp>
      <p:sp>
        <p:nvSpPr>
          <p:cNvPr id="1713" name="Google Shape;1713;p448"/>
          <p:cNvSpPr txBox="1"/>
          <p:nvPr>
            <p:ph idx="1" type="body"/>
          </p:nvPr>
        </p:nvSpPr>
        <p:spPr>
          <a:xfrm>
            <a:off x="3553313" y="2127464"/>
            <a:ext cx="2077466" cy="396161"/>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22366A"/>
              </a:buClr>
              <a:buSzPts val="2800"/>
              <a:buFont typeface="Arial"/>
              <a:buNone/>
              <a:defRPr b="1" i="1" sz="2000" u="none" cap="none" strike="noStrike">
                <a:solidFill>
                  <a:schemeClr val="dk2"/>
                </a:solidFill>
                <a:latin typeface="Public Sans"/>
                <a:ea typeface="Public Sans"/>
                <a:cs typeface="Public Sans"/>
                <a:sym typeface="Public Sans"/>
              </a:defRPr>
            </a:lvl1pPr>
            <a:lvl2pPr indent="-406400" lvl="1" marL="9144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2pPr>
            <a:lvl3pPr indent="-406400" lvl="2" marL="13716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3pPr>
            <a:lvl4pPr indent="-406400" lvl="3" marL="18288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4pPr>
            <a:lvl5pPr indent="-406400" lvl="4" marL="22860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714" name="Google Shape;1714;p448"/>
          <p:cNvSpPr txBox="1"/>
          <p:nvPr>
            <p:ph idx="2" type="body"/>
          </p:nvPr>
        </p:nvSpPr>
        <p:spPr>
          <a:xfrm>
            <a:off x="2770956" y="2643161"/>
            <a:ext cx="3602088" cy="775816"/>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dk1"/>
              </a:buClr>
              <a:buSzPts val="1500"/>
              <a:buFont typeface="Arial"/>
              <a:buNone/>
              <a:defRPr b="0" i="1" sz="1500" u="none" cap="none" strike="noStrike">
                <a:solidFill>
                  <a:srgbClr val="000000"/>
                </a:solidFill>
                <a:latin typeface="Public Sans"/>
                <a:ea typeface="Public Sans"/>
                <a:cs typeface="Public Sans"/>
                <a:sym typeface="Public Sans"/>
              </a:defRPr>
            </a:lvl1pPr>
            <a:lvl2pPr indent="-228600" lvl="1" marL="9144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2pPr>
            <a:lvl3pPr indent="-228600" lvl="2" marL="13716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3pPr>
            <a:lvl4pPr indent="-228600" lvl="3" marL="18288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4pPr>
            <a:lvl5pPr indent="-228600" lvl="4" marL="22860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ontents 4">
    <p:spTree>
      <p:nvGrpSpPr>
        <p:cNvPr id="72" name="Shape 72"/>
        <p:cNvGrpSpPr/>
        <p:nvPr/>
      </p:nvGrpSpPr>
      <p:grpSpPr>
        <a:xfrm>
          <a:off x="0" y="0"/>
          <a:ext cx="0" cy="0"/>
          <a:chOff x="0" y="0"/>
          <a:chExt cx="0" cy="0"/>
        </a:xfrm>
      </p:grpSpPr>
      <p:pic>
        <p:nvPicPr>
          <p:cNvPr descr="Shape&#10;&#10;Description automatically generated with low confidence" id="73" name="Google Shape;73;p350"/>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74" name="Google Shape;74;p350"/>
          <p:cNvSpPr/>
          <p:nvPr>
            <p:ph idx="2" type="pic"/>
          </p:nvPr>
        </p:nvSpPr>
        <p:spPr>
          <a:xfrm>
            <a:off x="4983850" y="776920"/>
            <a:ext cx="4160150" cy="4050508"/>
          </a:xfrm>
          <a:prstGeom prst="rect">
            <a:avLst/>
          </a:prstGeom>
          <a:noFill/>
          <a:ln>
            <a:noFill/>
          </a:ln>
        </p:spPr>
      </p:sp>
      <p:sp>
        <p:nvSpPr>
          <p:cNvPr id="75" name="Google Shape;75;p350"/>
          <p:cNvSpPr txBox="1"/>
          <p:nvPr>
            <p:ph idx="1" type="body"/>
          </p:nvPr>
        </p:nvSpPr>
        <p:spPr>
          <a:xfrm>
            <a:off x="135731" y="782881"/>
            <a:ext cx="4436267" cy="2912819"/>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6" name="Google Shape;76;p350"/>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7" name="Google Shape;77;p350"/>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Discussion 3">
    <p:spTree>
      <p:nvGrpSpPr>
        <p:cNvPr id="1715" name="Shape 1715"/>
        <p:cNvGrpSpPr/>
        <p:nvPr/>
      </p:nvGrpSpPr>
      <p:grpSpPr>
        <a:xfrm>
          <a:off x="0" y="0"/>
          <a:ext cx="0" cy="0"/>
          <a:chOff x="0" y="0"/>
          <a:chExt cx="0" cy="0"/>
        </a:xfrm>
      </p:grpSpPr>
      <p:grpSp>
        <p:nvGrpSpPr>
          <p:cNvPr id="1716" name="Google Shape;1716;p449"/>
          <p:cNvGrpSpPr/>
          <p:nvPr/>
        </p:nvGrpSpPr>
        <p:grpSpPr>
          <a:xfrm>
            <a:off x="-3149" y="1"/>
            <a:ext cx="9147149" cy="5143500"/>
            <a:chOff x="-3149" y="1"/>
            <a:chExt cx="9147149" cy="5143500"/>
          </a:xfrm>
        </p:grpSpPr>
        <p:pic>
          <p:nvPicPr>
            <p:cNvPr id="1717" name="Google Shape;1717;p449"/>
            <p:cNvPicPr preferRelativeResize="0"/>
            <p:nvPr/>
          </p:nvPicPr>
          <p:blipFill rotWithShape="1">
            <a:blip r:embed="rId2">
              <a:alphaModFix/>
            </a:blip>
            <a:srcRect b="12936" l="0" r="0" t="2687"/>
            <a:stretch/>
          </p:blipFill>
          <p:spPr>
            <a:xfrm>
              <a:off x="-3149" y="1"/>
              <a:ext cx="9144002" cy="5143500"/>
            </a:xfrm>
            <a:prstGeom prst="rect">
              <a:avLst/>
            </a:prstGeom>
            <a:noFill/>
            <a:ln>
              <a:noFill/>
            </a:ln>
          </p:spPr>
        </p:pic>
        <p:sp>
          <p:nvSpPr>
            <p:cNvPr id="1718" name="Google Shape;1718;p449"/>
            <p:cNvSpPr/>
            <p:nvPr/>
          </p:nvSpPr>
          <p:spPr>
            <a:xfrm>
              <a:off x="-938" y="2804160"/>
              <a:ext cx="9144938" cy="2339340"/>
            </a:xfrm>
            <a:prstGeom prst="rect">
              <a:avLst/>
            </a:prstGeom>
            <a:solidFill>
              <a:schemeClr val="accent1">
                <a:alpha val="74509"/>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Arial"/>
                <a:ea typeface="Arial"/>
                <a:cs typeface="Arial"/>
                <a:sym typeface="Arial"/>
              </a:endParaRPr>
            </a:p>
          </p:txBody>
        </p:sp>
      </p:grpSp>
      <p:pic>
        <p:nvPicPr>
          <p:cNvPr descr="Shape&#10;&#10;Description automatically generated with low confidence" id="1719" name="Google Shape;1719;p449"/>
          <p:cNvPicPr preferRelativeResize="0"/>
          <p:nvPr/>
        </p:nvPicPr>
        <p:blipFill rotWithShape="1">
          <a:blip r:embed="rId3">
            <a:alphaModFix/>
          </a:blip>
          <a:srcRect b="0" l="0" r="0" t="0"/>
          <a:stretch/>
        </p:blipFill>
        <p:spPr>
          <a:xfrm>
            <a:off x="0" y="0"/>
            <a:ext cx="9144000" cy="5143500"/>
          </a:xfrm>
          <a:prstGeom prst="rect">
            <a:avLst/>
          </a:prstGeom>
          <a:noFill/>
          <a:ln>
            <a:noFill/>
          </a:ln>
        </p:spPr>
      </p:pic>
      <p:grpSp>
        <p:nvGrpSpPr>
          <p:cNvPr id="1720" name="Google Shape;1720;p449"/>
          <p:cNvGrpSpPr/>
          <p:nvPr/>
        </p:nvGrpSpPr>
        <p:grpSpPr>
          <a:xfrm>
            <a:off x="2349390" y="1908808"/>
            <a:ext cx="4506182" cy="1790703"/>
            <a:chOff x="2560319" y="1790699"/>
            <a:chExt cx="4084321" cy="1623060"/>
          </a:xfrm>
        </p:grpSpPr>
        <p:sp>
          <p:nvSpPr>
            <p:cNvPr id="1721" name="Google Shape;1721;p449"/>
            <p:cNvSpPr/>
            <p:nvPr/>
          </p:nvSpPr>
          <p:spPr>
            <a:xfrm>
              <a:off x="2560319" y="1790699"/>
              <a:ext cx="4023360" cy="1562098"/>
            </a:xfrm>
            <a:prstGeom prst="roundRect">
              <a:avLst>
                <a:gd fmla="val 11641"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600"/>
                <a:buFont typeface="Calibri"/>
                <a:buNone/>
              </a:pPr>
              <a:r>
                <a:t/>
              </a:r>
              <a:endParaRPr b="0" i="1" sz="1600" u="none" cap="none" strike="noStrike">
                <a:solidFill>
                  <a:schemeClr val="dk1"/>
                </a:solidFill>
                <a:latin typeface="Public Sans"/>
                <a:ea typeface="Public Sans"/>
                <a:cs typeface="Public Sans"/>
                <a:sym typeface="Public Sans"/>
              </a:endParaRPr>
            </a:p>
          </p:txBody>
        </p:sp>
        <p:sp>
          <p:nvSpPr>
            <p:cNvPr id="1722" name="Google Shape;1722;p449"/>
            <p:cNvSpPr/>
            <p:nvPr/>
          </p:nvSpPr>
          <p:spPr>
            <a:xfrm>
              <a:off x="2621280" y="1851661"/>
              <a:ext cx="4023360" cy="1562098"/>
            </a:xfrm>
            <a:prstGeom prst="roundRect">
              <a:avLst>
                <a:gd fmla="val 12199" name="adj"/>
              </a:avLst>
            </a:prstGeom>
            <a:noFill/>
            <a:ln cap="flat" cmpd="sng" w="25400">
              <a:solidFill>
                <a:srgbClr val="BC7D2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600"/>
                <a:buFont typeface="Calibri"/>
                <a:buNone/>
              </a:pPr>
              <a:r>
                <a:t/>
              </a:r>
              <a:endParaRPr b="0" i="1" sz="1600" u="none" cap="none" strike="noStrike">
                <a:solidFill>
                  <a:schemeClr val="dk1"/>
                </a:solidFill>
                <a:latin typeface="Public Sans"/>
                <a:ea typeface="Public Sans"/>
                <a:cs typeface="Public Sans"/>
                <a:sym typeface="Public Sans"/>
              </a:endParaRPr>
            </a:p>
          </p:txBody>
        </p:sp>
      </p:grpSp>
      <p:sp>
        <p:nvSpPr>
          <p:cNvPr id="1723" name="Google Shape;1723;p449"/>
          <p:cNvSpPr txBox="1"/>
          <p:nvPr>
            <p:ph idx="1" type="body"/>
          </p:nvPr>
        </p:nvSpPr>
        <p:spPr>
          <a:xfrm>
            <a:off x="3553313" y="2127464"/>
            <a:ext cx="2077466" cy="396161"/>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22366A"/>
              </a:buClr>
              <a:buSzPts val="2800"/>
              <a:buFont typeface="Arial"/>
              <a:buNone/>
              <a:defRPr b="1" i="1" sz="2000" u="none" cap="none" strike="noStrike">
                <a:solidFill>
                  <a:schemeClr val="accent1"/>
                </a:solidFill>
                <a:latin typeface="Public Sans"/>
                <a:ea typeface="Public Sans"/>
                <a:cs typeface="Public Sans"/>
                <a:sym typeface="Public Sans"/>
              </a:defRPr>
            </a:lvl1pPr>
            <a:lvl2pPr indent="-406400" lvl="1" marL="9144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2pPr>
            <a:lvl3pPr indent="-406400" lvl="2" marL="13716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3pPr>
            <a:lvl4pPr indent="-406400" lvl="3" marL="18288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4pPr>
            <a:lvl5pPr indent="-406400" lvl="4" marL="22860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724" name="Google Shape;1724;p449"/>
          <p:cNvSpPr txBox="1"/>
          <p:nvPr>
            <p:ph idx="2" type="body"/>
          </p:nvPr>
        </p:nvSpPr>
        <p:spPr>
          <a:xfrm>
            <a:off x="2770956" y="2643161"/>
            <a:ext cx="3602088" cy="775816"/>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dk1"/>
              </a:buClr>
              <a:buSzPts val="1500"/>
              <a:buFont typeface="Arial"/>
              <a:buNone/>
              <a:defRPr b="0" i="1" sz="1500" u="none" cap="none" strike="noStrike">
                <a:solidFill>
                  <a:srgbClr val="000000"/>
                </a:solidFill>
                <a:latin typeface="Public Sans"/>
                <a:ea typeface="Public Sans"/>
                <a:cs typeface="Public Sans"/>
                <a:sym typeface="Public Sans"/>
              </a:defRPr>
            </a:lvl1pPr>
            <a:lvl2pPr indent="-228600" lvl="1" marL="9144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2pPr>
            <a:lvl3pPr indent="-228600" lvl="2" marL="13716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3pPr>
            <a:lvl4pPr indent="-228600" lvl="3" marL="18288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4pPr>
            <a:lvl5pPr indent="-228600" lvl="4" marL="22860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lN1K0ztQN5E=">
    <p:spTree>
      <p:nvGrpSpPr>
        <p:cNvPr id="1725" name="Shape 1725"/>
        <p:cNvGrpSpPr/>
        <p:nvPr/>
      </p:nvGrpSpPr>
      <p:grpSpPr>
        <a:xfrm>
          <a:off x="0" y="0"/>
          <a:ext cx="0" cy="0"/>
          <a:chOff x="0" y="0"/>
          <a:chExt cx="0" cy="0"/>
        </a:xfrm>
      </p:grpSpPr>
      <p:sp>
        <p:nvSpPr>
          <p:cNvPr id="1726" name="Google Shape;1726;p450"/>
          <p:cNvSpPr/>
          <p:nvPr/>
        </p:nvSpPr>
        <p:spPr>
          <a:xfrm>
            <a:off x="4690334" y="0"/>
            <a:ext cx="4453668" cy="5139879"/>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Arial"/>
              <a:ea typeface="Arial"/>
              <a:cs typeface="Arial"/>
              <a:sym typeface="Arial"/>
            </a:endParaRPr>
          </a:p>
        </p:txBody>
      </p:sp>
      <p:sp>
        <p:nvSpPr>
          <p:cNvPr descr="Shape&#10;&#10;Description automatically generated with low confidence" id="1727" name="Google Shape;1727;p450"/>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0"/>
          <p:cNvSpPr/>
          <p:nvPr>
            <p:ph idx="2" type="pic"/>
          </p:nvPr>
        </p:nvSpPr>
        <p:spPr>
          <a:xfrm>
            <a:off x="-1" y="0"/>
            <a:ext cx="4690335" cy="5139879"/>
          </a:xfrm>
          <a:prstGeom prst="rect">
            <a:avLst/>
          </a:prstGeom>
          <a:noFill/>
          <a:ln>
            <a:noFill/>
          </a:ln>
        </p:spPr>
      </p:sp>
      <p:sp>
        <p:nvSpPr>
          <p:cNvPr id="1729" name="Google Shape;1729;p450"/>
          <p:cNvSpPr/>
          <p:nvPr/>
        </p:nvSpPr>
        <p:spPr>
          <a:xfrm>
            <a:off x="4548336" y="420700"/>
            <a:ext cx="4595664" cy="428172"/>
          </a:xfrm>
          <a:prstGeom prst="rect">
            <a:avLst/>
          </a:prstGeom>
          <a:solidFill>
            <a:srgbClr val="BD87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2000"/>
              <a:buFont typeface="Calibri"/>
              <a:buNone/>
            </a:pPr>
            <a:r>
              <a:t/>
            </a:r>
            <a:endParaRPr b="0" i="0" sz="2000" u="none" cap="none" strike="noStrike">
              <a:solidFill>
                <a:schemeClr val="lt1"/>
              </a:solidFill>
              <a:latin typeface="Public Sans"/>
              <a:ea typeface="Public Sans"/>
              <a:cs typeface="Public Sans"/>
              <a:sym typeface="Public Sans"/>
            </a:endParaRPr>
          </a:p>
        </p:txBody>
      </p:sp>
      <p:sp>
        <p:nvSpPr>
          <p:cNvPr id="1730" name="Google Shape;1730;p450"/>
          <p:cNvSpPr txBox="1"/>
          <p:nvPr>
            <p:ph idx="1" type="body"/>
          </p:nvPr>
        </p:nvSpPr>
        <p:spPr>
          <a:xfrm>
            <a:off x="4849731" y="1061223"/>
            <a:ext cx="4140265" cy="3568529"/>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731" name="Google Shape;1731;p450"/>
          <p:cNvSpPr txBox="1"/>
          <p:nvPr>
            <p:ph type="title"/>
          </p:nvPr>
        </p:nvSpPr>
        <p:spPr>
          <a:xfrm>
            <a:off x="4849731" y="462740"/>
            <a:ext cx="4140265" cy="344091"/>
          </a:xfrm>
          <a:prstGeom prst="rect">
            <a:avLst/>
          </a:prstGeom>
          <a:noFill/>
          <a:ln>
            <a:noFill/>
          </a:ln>
        </p:spPr>
        <p:txBody>
          <a:bodyPr anchorCtr="0" anchor="ctr" bIns="45700" lIns="90000" spcFirstLastPara="1" rIns="91425" wrap="square" tIns="45700">
            <a:normAutofit/>
          </a:bodyPr>
          <a:lstStyle>
            <a:lvl1pPr lvl="0" marR="0" rtl="0" algn="l">
              <a:lnSpc>
                <a:spcPct val="100000"/>
              </a:lnSpc>
              <a:spcBef>
                <a:spcPts val="0"/>
              </a:spcBef>
              <a:spcAft>
                <a:spcPts val="0"/>
              </a:spcAft>
              <a:buClr>
                <a:schemeClr val="lt1"/>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BmHm2DRdXcs=">
    <p:spTree>
      <p:nvGrpSpPr>
        <p:cNvPr id="1732" name="Shape 1732"/>
        <p:cNvGrpSpPr/>
        <p:nvPr/>
      </p:nvGrpSpPr>
      <p:grpSpPr>
        <a:xfrm>
          <a:off x="0" y="0"/>
          <a:ext cx="0" cy="0"/>
          <a:chOff x="0" y="0"/>
          <a:chExt cx="0" cy="0"/>
        </a:xfrm>
      </p:grpSpPr>
      <p:sp>
        <p:nvSpPr>
          <p:cNvPr id="1733" name="Google Shape;1733;p451"/>
          <p:cNvSpPr/>
          <p:nvPr/>
        </p:nvSpPr>
        <p:spPr>
          <a:xfrm>
            <a:off x="4690334" y="0"/>
            <a:ext cx="4453668" cy="513987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Arial"/>
              <a:ea typeface="Arial"/>
              <a:cs typeface="Arial"/>
              <a:sym typeface="Arial"/>
            </a:endParaRPr>
          </a:p>
        </p:txBody>
      </p:sp>
      <p:sp>
        <p:nvSpPr>
          <p:cNvPr descr="Shape&#10;&#10;Description automatically generated with low confidence" id="1734" name="Google Shape;1734;p451"/>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1"/>
          <p:cNvSpPr/>
          <p:nvPr>
            <p:ph idx="2" type="pic"/>
          </p:nvPr>
        </p:nvSpPr>
        <p:spPr>
          <a:xfrm>
            <a:off x="-1" y="0"/>
            <a:ext cx="4690335" cy="5139879"/>
          </a:xfrm>
          <a:prstGeom prst="rect">
            <a:avLst/>
          </a:prstGeom>
          <a:noFill/>
          <a:ln>
            <a:noFill/>
          </a:ln>
        </p:spPr>
      </p:sp>
      <p:sp>
        <p:nvSpPr>
          <p:cNvPr id="1736" name="Google Shape;1736;p451"/>
          <p:cNvSpPr/>
          <p:nvPr/>
        </p:nvSpPr>
        <p:spPr>
          <a:xfrm>
            <a:off x="4548336" y="420700"/>
            <a:ext cx="4595664" cy="428172"/>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2000"/>
              <a:buFont typeface="Calibri"/>
              <a:buNone/>
            </a:pPr>
            <a:r>
              <a:t/>
            </a:r>
            <a:endParaRPr b="0" i="0" sz="2000" u="none" cap="none" strike="noStrike">
              <a:solidFill>
                <a:schemeClr val="lt1"/>
              </a:solidFill>
              <a:latin typeface="Public Sans"/>
              <a:ea typeface="Public Sans"/>
              <a:cs typeface="Public Sans"/>
              <a:sym typeface="Public Sans"/>
            </a:endParaRPr>
          </a:p>
        </p:txBody>
      </p:sp>
      <p:sp>
        <p:nvSpPr>
          <p:cNvPr id="1737" name="Google Shape;1737;p451"/>
          <p:cNvSpPr txBox="1"/>
          <p:nvPr>
            <p:ph idx="1" type="body"/>
          </p:nvPr>
        </p:nvSpPr>
        <p:spPr>
          <a:xfrm>
            <a:off x="4849731" y="1061223"/>
            <a:ext cx="4140265" cy="3568529"/>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738" name="Google Shape;1738;p451"/>
          <p:cNvSpPr txBox="1"/>
          <p:nvPr>
            <p:ph type="title"/>
          </p:nvPr>
        </p:nvSpPr>
        <p:spPr>
          <a:xfrm>
            <a:off x="4849731" y="462740"/>
            <a:ext cx="4140265" cy="344091"/>
          </a:xfrm>
          <a:prstGeom prst="rect">
            <a:avLst/>
          </a:prstGeom>
          <a:noFill/>
          <a:ln>
            <a:noFill/>
          </a:ln>
        </p:spPr>
        <p:txBody>
          <a:bodyPr anchorCtr="0" anchor="ctr" bIns="45700" lIns="90000" spcFirstLastPara="1" rIns="91425" wrap="square" tIns="45700">
            <a:normAutofit/>
          </a:bodyPr>
          <a:lstStyle>
            <a:lvl1pPr lvl="0" marR="0" rtl="0" algn="l">
              <a:lnSpc>
                <a:spcPct val="100000"/>
              </a:lnSpc>
              <a:spcBef>
                <a:spcPts val="0"/>
              </a:spcBef>
              <a:spcAft>
                <a:spcPts val="0"/>
              </a:spcAft>
              <a:buClr>
                <a:schemeClr val="lt1"/>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6CuqO84gRuE=">
    <p:spTree>
      <p:nvGrpSpPr>
        <p:cNvPr id="1739" name="Shape 1739"/>
        <p:cNvGrpSpPr/>
        <p:nvPr/>
      </p:nvGrpSpPr>
      <p:grpSpPr>
        <a:xfrm>
          <a:off x="0" y="0"/>
          <a:ext cx="0" cy="0"/>
          <a:chOff x="0" y="0"/>
          <a:chExt cx="0" cy="0"/>
        </a:xfrm>
      </p:grpSpPr>
      <p:sp>
        <p:nvSpPr>
          <p:cNvPr id="1740" name="Google Shape;1740;p452"/>
          <p:cNvSpPr/>
          <p:nvPr/>
        </p:nvSpPr>
        <p:spPr>
          <a:xfrm>
            <a:off x="4690334" y="0"/>
            <a:ext cx="4453668" cy="513987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Arial"/>
              <a:ea typeface="Arial"/>
              <a:cs typeface="Arial"/>
              <a:sym typeface="Arial"/>
            </a:endParaRPr>
          </a:p>
        </p:txBody>
      </p:sp>
      <p:sp>
        <p:nvSpPr>
          <p:cNvPr descr="Shape&#10;&#10;Description automatically generated with low confidence" id="1741" name="Google Shape;1741;p452"/>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2"/>
          <p:cNvSpPr/>
          <p:nvPr>
            <p:ph idx="2" type="pic"/>
          </p:nvPr>
        </p:nvSpPr>
        <p:spPr>
          <a:xfrm>
            <a:off x="-1" y="0"/>
            <a:ext cx="4690335" cy="5139879"/>
          </a:xfrm>
          <a:prstGeom prst="rect">
            <a:avLst/>
          </a:prstGeom>
          <a:noFill/>
          <a:ln>
            <a:noFill/>
          </a:ln>
        </p:spPr>
      </p:sp>
      <p:sp>
        <p:nvSpPr>
          <p:cNvPr id="1743" name="Google Shape;1743;p452"/>
          <p:cNvSpPr/>
          <p:nvPr/>
        </p:nvSpPr>
        <p:spPr>
          <a:xfrm>
            <a:off x="4548336" y="420700"/>
            <a:ext cx="4595664" cy="428172"/>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2000"/>
              <a:buFont typeface="Calibri"/>
              <a:buNone/>
            </a:pPr>
            <a:r>
              <a:t/>
            </a:r>
            <a:endParaRPr b="0" i="0" sz="2000" u="none" cap="none" strike="noStrike">
              <a:solidFill>
                <a:schemeClr val="lt1"/>
              </a:solidFill>
              <a:latin typeface="Public Sans"/>
              <a:ea typeface="Public Sans"/>
              <a:cs typeface="Public Sans"/>
              <a:sym typeface="Public Sans"/>
            </a:endParaRPr>
          </a:p>
        </p:txBody>
      </p:sp>
      <p:sp>
        <p:nvSpPr>
          <p:cNvPr id="1744" name="Google Shape;1744;p452"/>
          <p:cNvSpPr txBox="1"/>
          <p:nvPr>
            <p:ph idx="1" type="body"/>
          </p:nvPr>
        </p:nvSpPr>
        <p:spPr>
          <a:xfrm>
            <a:off x="4849731" y="1061223"/>
            <a:ext cx="4140265" cy="3568529"/>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745" name="Google Shape;1745;p452"/>
          <p:cNvSpPr txBox="1"/>
          <p:nvPr>
            <p:ph type="title"/>
          </p:nvPr>
        </p:nvSpPr>
        <p:spPr>
          <a:xfrm>
            <a:off x="4849731" y="462740"/>
            <a:ext cx="4140265" cy="344091"/>
          </a:xfrm>
          <a:prstGeom prst="rect">
            <a:avLst/>
          </a:prstGeom>
          <a:noFill/>
          <a:ln>
            <a:noFill/>
          </a:ln>
        </p:spPr>
        <p:txBody>
          <a:bodyPr anchorCtr="0" anchor="ctr" bIns="45700" lIns="90000" spcFirstLastPara="1" rIns="91425" wrap="square" tIns="45700">
            <a:normAutofit/>
          </a:bodyPr>
          <a:lstStyle>
            <a:lvl1pPr lvl="0" marR="0" rtl="0" algn="l">
              <a:lnSpc>
                <a:spcPct val="100000"/>
              </a:lnSpc>
              <a:spcBef>
                <a:spcPts val="0"/>
              </a:spcBef>
              <a:spcAft>
                <a:spcPts val="0"/>
              </a:spcAft>
              <a:buClr>
                <a:schemeClr val="lt1"/>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Guided activity">
    <p:spTree>
      <p:nvGrpSpPr>
        <p:cNvPr id="1746" name="Shape 1746"/>
        <p:cNvGrpSpPr/>
        <p:nvPr/>
      </p:nvGrpSpPr>
      <p:grpSpPr>
        <a:xfrm>
          <a:off x="0" y="0"/>
          <a:ext cx="0" cy="0"/>
          <a:chOff x="0" y="0"/>
          <a:chExt cx="0" cy="0"/>
        </a:xfrm>
      </p:grpSpPr>
      <p:sp>
        <p:nvSpPr>
          <p:cNvPr id="1747" name="Google Shape;1747;p453"/>
          <p:cNvSpPr/>
          <p:nvPr/>
        </p:nvSpPr>
        <p:spPr>
          <a:xfrm>
            <a:off x="-1" y="1"/>
            <a:ext cx="9144001"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1" i="0" sz="1800" u="none" cap="none" strike="noStrike">
              <a:solidFill>
                <a:schemeClr val="lt1"/>
              </a:solidFill>
              <a:latin typeface="Public Sans"/>
              <a:ea typeface="Public Sans"/>
              <a:cs typeface="Public Sans"/>
              <a:sym typeface="Public Sans"/>
            </a:endParaRPr>
          </a:p>
        </p:txBody>
      </p:sp>
      <p:pic>
        <p:nvPicPr>
          <p:cNvPr descr="Background pattern&#10;&#10;Description automatically generated" id="1748" name="Google Shape;1748;p453"/>
          <p:cNvPicPr preferRelativeResize="0"/>
          <p:nvPr/>
        </p:nvPicPr>
        <p:blipFill rotWithShape="1">
          <a:blip r:embed="rId2">
            <a:alphaModFix/>
          </a:blip>
          <a:srcRect b="45930" l="20567" r="20566" t="0"/>
          <a:stretch/>
        </p:blipFill>
        <p:spPr>
          <a:xfrm rot="5400000">
            <a:off x="5391150" y="1390650"/>
            <a:ext cx="5143500" cy="2362200"/>
          </a:xfrm>
          <a:prstGeom prst="rect">
            <a:avLst/>
          </a:prstGeom>
          <a:solidFill>
            <a:schemeClr val="dk2"/>
          </a:solidFill>
          <a:ln>
            <a:noFill/>
          </a:ln>
        </p:spPr>
      </p:pic>
      <p:sp>
        <p:nvSpPr>
          <p:cNvPr descr="Shape&#10;&#10;Description automatically generated with low confidence" id="1749" name="Google Shape;1749;p453"/>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50" name="Google Shape;1750;p453"/>
          <p:cNvCxnSpPr/>
          <p:nvPr/>
        </p:nvCxnSpPr>
        <p:spPr>
          <a:xfrm>
            <a:off x="777369" y="2062045"/>
            <a:ext cx="0" cy="1882258"/>
          </a:xfrm>
          <a:prstGeom prst="straightConnector1">
            <a:avLst/>
          </a:prstGeom>
          <a:noFill/>
          <a:ln cap="flat" cmpd="sng" w="38100">
            <a:solidFill>
              <a:srgbClr val="22366A"/>
            </a:solidFill>
            <a:prstDash val="solid"/>
            <a:miter lim="800000"/>
            <a:headEnd len="sm" w="sm" type="none"/>
            <a:tailEnd len="sm" w="sm" type="none"/>
          </a:ln>
        </p:spPr>
      </p:cxnSp>
      <p:pic>
        <p:nvPicPr>
          <p:cNvPr descr="A picture containing indoor&#10;&#10;Description automatically generated" id="1751" name="Google Shape;1751;p453"/>
          <p:cNvPicPr preferRelativeResize="0"/>
          <p:nvPr/>
        </p:nvPicPr>
        <p:blipFill rotWithShape="1">
          <a:blip r:embed="rId3">
            <a:alphaModFix/>
          </a:blip>
          <a:srcRect b="0" l="20443" r="22451" t="0"/>
          <a:stretch/>
        </p:blipFill>
        <p:spPr>
          <a:xfrm>
            <a:off x="5353758" y="1004593"/>
            <a:ext cx="2781568" cy="3247434"/>
          </a:xfrm>
          <a:prstGeom prst="rect">
            <a:avLst/>
          </a:prstGeom>
          <a:noFill/>
          <a:ln cap="flat" cmpd="sng" w="28575">
            <a:solidFill>
              <a:srgbClr val="D8D8D8"/>
            </a:solidFill>
            <a:prstDash val="solid"/>
            <a:round/>
            <a:headEnd len="sm" w="sm" type="none"/>
            <a:tailEnd len="sm" w="sm" type="none"/>
          </a:ln>
        </p:spPr>
      </p:pic>
      <p:sp>
        <p:nvSpPr>
          <p:cNvPr id="1752" name="Google Shape;1752;p453"/>
          <p:cNvSpPr txBox="1"/>
          <p:nvPr>
            <p:ph idx="1" type="body"/>
          </p:nvPr>
        </p:nvSpPr>
        <p:spPr>
          <a:xfrm>
            <a:off x="912063" y="2052267"/>
            <a:ext cx="3673884" cy="1882257"/>
          </a:xfrm>
          <a:prstGeom prst="rect">
            <a:avLst/>
          </a:prstGeom>
          <a:noFill/>
          <a:ln>
            <a:noFill/>
          </a:ln>
        </p:spPr>
        <p:txBody>
          <a:bodyPr anchorCtr="0" anchor="t" bIns="45700" lIns="91425" spcFirstLastPara="1" rIns="91425" wrap="square" tIns="45700">
            <a:noAutofit/>
          </a:bodyPr>
          <a:lstStyle>
            <a:lvl1pPr indent="-323850" lvl="0" marL="457200" marR="0" rtl="0" algn="l">
              <a:lnSpc>
                <a:spcPct val="100000"/>
              </a:lnSpc>
              <a:spcBef>
                <a:spcPts val="0"/>
              </a:spcBef>
              <a:spcAft>
                <a:spcPts val="0"/>
              </a:spcAft>
              <a:buClr>
                <a:schemeClr val="dk1"/>
              </a:buClr>
              <a:buSzPts val="1500"/>
              <a:buFont typeface="Noto Sans Symbols"/>
              <a:buChar char="▪"/>
              <a:defRPr b="0" i="1" sz="15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753" name="Google Shape;1753;p453"/>
          <p:cNvSpPr txBox="1"/>
          <p:nvPr>
            <p:ph type="title"/>
          </p:nvPr>
        </p:nvSpPr>
        <p:spPr>
          <a:xfrm>
            <a:off x="912063" y="1246189"/>
            <a:ext cx="3673884" cy="5868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22366A"/>
              </a:buClr>
              <a:buSzPts val="1800"/>
              <a:buFont typeface="Public Sans"/>
              <a:buNone/>
              <a:defRPr b="1" i="0" sz="28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WRtghgbgg80=">
    <p:spTree>
      <p:nvGrpSpPr>
        <p:cNvPr id="1754" name="Shape 1754"/>
        <p:cNvGrpSpPr/>
        <p:nvPr/>
      </p:nvGrpSpPr>
      <p:grpSpPr>
        <a:xfrm>
          <a:off x="0" y="0"/>
          <a:ext cx="0" cy="0"/>
          <a:chOff x="0" y="0"/>
          <a:chExt cx="0" cy="0"/>
        </a:xfrm>
      </p:grpSpPr>
      <p:pic>
        <p:nvPicPr>
          <p:cNvPr descr="A picture containing graphical user interface&#10;&#10;Description automatically generated" id="1755" name="Google Shape;1755;p45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Shape&#10;&#10;Description automatically generated with low confidence" id="1756" name="Google Shape;1756;p454"/>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3">
  <p:cSld name="Divider 3">
    <p:bg>
      <p:bgPr>
        <a:solidFill>
          <a:srgbClr val="FD892C"/>
        </a:solidFill>
      </p:bgPr>
    </p:bg>
    <p:spTree>
      <p:nvGrpSpPr>
        <p:cNvPr id="1757" name="Shape 17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ontents 5">
    <p:spTree>
      <p:nvGrpSpPr>
        <p:cNvPr id="78" name="Shape 78"/>
        <p:cNvGrpSpPr/>
        <p:nvPr/>
      </p:nvGrpSpPr>
      <p:grpSpPr>
        <a:xfrm>
          <a:off x="0" y="0"/>
          <a:ext cx="0" cy="0"/>
          <a:chOff x="0" y="0"/>
          <a:chExt cx="0" cy="0"/>
        </a:xfrm>
      </p:grpSpPr>
      <p:pic>
        <p:nvPicPr>
          <p:cNvPr descr="Shape&#10;&#10;Description automatically generated with low confidence" id="79" name="Google Shape;79;p351"/>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80" name="Google Shape;80;p351"/>
          <p:cNvSpPr txBox="1"/>
          <p:nvPr>
            <p:ph idx="1" type="body"/>
          </p:nvPr>
        </p:nvSpPr>
        <p:spPr>
          <a:xfrm>
            <a:off x="135731" y="782881"/>
            <a:ext cx="4436267" cy="2912819"/>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81" name="Google Shape;81;p35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2" name="Google Shape;82;p351"/>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ontents 6">
    <p:spTree>
      <p:nvGrpSpPr>
        <p:cNvPr id="83" name="Shape 83"/>
        <p:cNvGrpSpPr/>
        <p:nvPr/>
      </p:nvGrpSpPr>
      <p:grpSpPr>
        <a:xfrm>
          <a:off x="0" y="0"/>
          <a:ext cx="0" cy="0"/>
          <a:chOff x="0" y="0"/>
          <a:chExt cx="0" cy="0"/>
        </a:xfrm>
      </p:grpSpPr>
      <p:sp>
        <p:nvSpPr>
          <p:cNvPr id="84" name="Google Shape;84;p352"/>
          <p:cNvSpPr/>
          <p:nvPr/>
        </p:nvSpPr>
        <p:spPr>
          <a:xfrm>
            <a:off x="0" y="0"/>
            <a:ext cx="9144000"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Shape&#10;&#10;Description automatically generated with low confidence" id="85" name="Google Shape;85;p352"/>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86" name="Google Shape;86;p352"/>
          <p:cNvSpPr/>
          <p:nvPr>
            <p:ph idx="2" type="pic"/>
          </p:nvPr>
        </p:nvSpPr>
        <p:spPr>
          <a:xfrm>
            <a:off x="4734046" y="638171"/>
            <a:ext cx="4417249" cy="4030832"/>
          </a:xfrm>
          <a:prstGeom prst="rect">
            <a:avLst/>
          </a:prstGeom>
          <a:noFill/>
          <a:ln>
            <a:noFill/>
          </a:ln>
        </p:spPr>
      </p:sp>
      <p:sp>
        <p:nvSpPr>
          <p:cNvPr id="87" name="Google Shape;87;p352"/>
          <p:cNvSpPr/>
          <p:nvPr/>
        </p:nvSpPr>
        <p:spPr>
          <a:xfrm>
            <a:off x="0" y="638171"/>
            <a:ext cx="4734046" cy="4030832"/>
          </a:xfrm>
          <a:prstGeom prst="rect">
            <a:avLst/>
          </a:prstGeom>
          <a:solidFill>
            <a:schemeClr val="accen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Arial"/>
              <a:ea typeface="Arial"/>
              <a:cs typeface="Arial"/>
              <a:sym typeface="Arial"/>
            </a:endParaRPr>
          </a:p>
        </p:txBody>
      </p:sp>
      <p:sp>
        <p:nvSpPr>
          <p:cNvPr id="88" name="Google Shape;88;p352"/>
          <p:cNvSpPr/>
          <p:nvPr/>
        </p:nvSpPr>
        <p:spPr>
          <a:xfrm>
            <a:off x="0" y="819942"/>
            <a:ext cx="144711" cy="323530"/>
          </a:xfrm>
          <a:prstGeom prst="rect">
            <a:avLst/>
          </a:prstGeom>
          <a:solidFill>
            <a:schemeClr val="lt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Arial"/>
              <a:ea typeface="Arial"/>
              <a:cs typeface="Arial"/>
              <a:sym typeface="Arial"/>
            </a:endParaRPr>
          </a:p>
        </p:txBody>
      </p:sp>
      <p:sp>
        <p:nvSpPr>
          <p:cNvPr id="89" name="Google Shape;89;p352"/>
          <p:cNvSpPr txBox="1"/>
          <p:nvPr>
            <p:ph type="title"/>
          </p:nvPr>
        </p:nvSpPr>
        <p:spPr>
          <a:xfrm>
            <a:off x="144711" y="810810"/>
            <a:ext cx="3421450" cy="344091"/>
          </a:xfrm>
          <a:prstGeom prst="rect">
            <a:avLst/>
          </a:prstGeom>
          <a:noFill/>
          <a:ln>
            <a:noFill/>
          </a:ln>
        </p:spPr>
        <p:txBody>
          <a:bodyPr anchorCtr="0" anchor="ctr" bIns="45700" lIns="90000" spcFirstLastPara="1" rIns="91425" wrap="square" tIns="45700">
            <a:normAutofit/>
          </a:bodyPr>
          <a:lstStyle>
            <a:lvl1pPr lvl="0" marR="0" rtl="0" algn="l">
              <a:lnSpc>
                <a:spcPct val="100000"/>
              </a:lnSpc>
              <a:spcBef>
                <a:spcPts val="0"/>
              </a:spcBef>
              <a:spcAft>
                <a:spcPts val="0"/>
              </a:spcAft>
              <a:buClr>
                <a:schemeClr val="lt1"/>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0" name="Google Shape;90;p352"/>
          <p:cNvSpPr txBox="1"/>
          <p:nvPr>
            <p:ph idx="1" type="body"/>
          </p:nvPr>
        </p:nvSpPr>
        <p:spPr>
          <a:xfrm>
            <a:off x="144711" y="1295658"/>
            <a:ext cx="4343206" cy="3036421"/>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ontents 7">
    <p:spTree>
      <p:nvGrpSpPr>
        <p:cNvPr id="91" name="Shape 91"/>
        <p:cNvGrpSpPr/>
        <p:nvPr/>
      </p:nvGrpSpPr>
      <p:grpSpPr>
        <a:xfrm>
          <a:off x="0" y="0"/>
          <a:ext cx="0" cy="0"/>
          <a:chOff x="0" y="0"/>
          <a:chExt cx="0" cy="0"/>
        </a:xfrm>
      </p:grpSpPr>
      <p:sp>
        <p:nvSpPr>
          <p:cNvPr id="92" name="Google Shape;92;p353"/>
          <p:cNvSpPr/>
          <p:nvPr/>
        </p:nvSpPr>
        <p:spPr>
          <a:xfrm>
            <a:off x="0" y="0"/>
            <a:ext cx="9144000"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Shape&#10;&#10;Description automatically generated with low confidence" id="93" name="Google Shape;93;p353"/>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94" name="Google Shape;94;p353"/>
          <p:cNvSpPr/>
          <p:nvPr>
            <p:ph idx="2" type="pic"/>
          </p:nvPr>
        </p:nvSpPr>
        <p:spPr>
          <a:xfrm>
            <a:off x="4734046" y="638171"/>
            <a:ext cx="4417249" cy="4030832"/>
          </a:xfrm>
          <a:prstGeom prst="rect">
            <a:avLst/>
          </a:prstGeom>
          <a:noFill/>
          <a:ln>
            <a:noFill/>
          </a:ln>
        </p:spPr>
      </p:sp>
      <p:sp>
        <p:nvSpPr>
          <p:cNvPr id="95" name="Google Shape;95;p353"/>
          <p:cNvSpPr/>
          <p:nvPr/>
        </p:nvSpPr>
        <p:spPr>
          <a:xfrm>
            <a:off x="0" y="638171"/>
            <a:ext cx="4734046" cy="4030832"/>
          </a:xfrm>
          <a:prstGeom prst="rect">
            <a:avLst/>
          </a:prstGeom>
          <a:solidFill>
            <a:schemeClr val="accent4"/>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Arial"/>
              <a:ea typeface="Arial"/>
              <a:cs typeface="Arial"/>
              <a:sym typeface="Arial"/>
            </a:endParaRPr>
          </a:p>
        </p:txBody>
      </p:sp>
      <p:sp>
        <p:nvSpPr>
          <p:cNvPr id="96" name="Google Shape;96;p353"/>
          <p:cNvSpPr/>
          <p:nvPr/>
        </p:nvSpPr>
        <p:spPr>
          <a:xfrm>
            <a:off x="0" y="819942"/>
            <a:ext cx="144711" cy="323530"/>
          </a:xfrm>
          <a:prstGeom prst="rect">
            <a:avLst/>
          </a:prstGeom>
          <a:solidFill>
            <a:schemeClr val="dk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Arial"/>
              <a:ea typeface="Arial"/>
              <a:cs typeface="Arial"/>
              <a:sym typeface="Arial"/>
            </a:endParaRPr>
          </a:p>
        </p:txBody>
      </p:sp>
      <p:sp>
        <p:nvSpPr>
          <p:cNvPr id="97" name="Google Shape;97;p353"/>
          <p:cNvSpPr txBox="1"/>
          <p:nvPr>
            <p:ph type="title"/>
          </p:nvPr>
        </p:nvSpPr>
        <p:spPr>
          <a:xfrm>
            <a:off x="144711" y="810810"/>
            <a:ext cx="3421450" cy="344091"/>
          </a:xfrm>
          <a:prstGeom prst="rect">
            <a:avLst/>
          </a:prstGeom>
          <a:noFill/>
          <a:ln>
            <a:noFill/>
          </a:ln>
        </p:spPr>
        <p:txBody>
          <a:bodyPr anchorCtr="0" anchor="ctr" bIns="45700" lIns="90000" spcFirstLastPara="1" rIns="91425" wrap="square" tIns="45700">
            <a:normAutofit/>
          </a:bodyPr>
          <a:lstStyle>
            <a:lvl1pPr lvl="0" marR="0" rtl="0" algn="l">
              <a:lnSpc>
                <a:spcPct val="100000"/>
              </a:lnSpc>
              <a:spcBef>
                <a:spcPts val="0"/>
              </a:spcBef>
              <a:spcAft>
                <a:spcPts val="0"/>
              </a:spcAft>
              <a:buClr>
                <a:schemeClr val="lt1"/>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8" name="Google Shape;98;p353"/>
          <p:cNvSpPr txBox="1"/>
          <p:nvPr>
            <p:ph idx="1" type="body"/>
          </p:nvPr>
        </p:nvSpPr>
        <p:spPr>
          <a:xfrm>
            <a:off x="144711" y="1295658"/>
            <a:ext cx="4343206" cy="3036421"/>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
    <p:spTree>
      <p:nvGrpSpPr>
        <p:cNvPr id="99" name="Shape 99"/>
        <p:cNvGrpSpPr/>
        <p:nvPr/>
      </p:nvGrpSpPr>
      <p:grpSpPr>
        <a:xfrm>
          <a:off x="0" y="0"/>
          <a:ext cx="0" cy="0"/>
          <a:chOff x="0" y="0"/>
          <a:chExt cx="0" cy="0"/>
        </a:xfrm>
      </p:grpSpPr>
      <p:pic>
        <p:nvPicPr>
          <p:cNvPr descr="Shape&#10;&#10;Description automatically generated with low confidence" id="100" name="Google Shape;100;p354"/>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101" name="Google Shape;101;p354"/>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2" name="Google Shape;102;p354"/>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3" name="Google Shape;103;p354"/>
          <p:cNvSpPr txBox="1"/>
          <p:nvPr>
            <p:ph idx="1" type="body"/>
          </p:nvPr>
        </p:nvSpPr>
        <p:spPr>
          <a:xfrm>
            <a:off x="135731" y="782881"/>
            <a:ext cx="4436267" cy="2912819"/>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3">
    <p:spTree>
      <p:nvGrpSpPr>
        <p:cNvPr id="104" name="Shape 104"/>
        <p:cNvGrpSpPr/>
        <p:nvPr/>
      </p:nvGrpSpPr>
      <p:grpSpPr>
        <a:xfrm>
          <a:off x="0" y="0"/>
          <a:ext cx="0" cy="0"/>
          <a:chOff x="0" y="0"/>
          <a:chExt cx="0" cy="0"/>
        </a:xfrm>
      </p:grpSpPr>
      <p:pic>
        <p:nvPicPr>
          <p:cNvPr descr="Shape&#10;&#10;Description automatically generated with low confidence" id="105" name="Google Shape;105;p355"/>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106" name="Google Shape;106;p355"/>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7" name="Google Shape;107;p355"/>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8" name="Google Shape;108;p355"/>
          <p:cNvSpPr txBox="1"/>
          <p:nvPr>
            <p:ph idx="1" type="body"/>
          </p:nvPr>
        </p:nvSpPr>
        <p:spPr>
          <a:xfrm>
            <a:off x="135731" y="782882"/>
            <a:ext cx="8762942" cy="344092"/>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cxnSp>
        <p:nvCxnSpPr>
          <p:cNvPr id="109" name="Google Shape;109;p355"/>
          <p:cNvCxnSpPr/>
          <p:nvPr/>
        </p:nvCxnSpPr>
        <p:spPr>
          <a:xfrm>
            <a:off x="0" y="4984696"/>
            <a:ext cx="9143999" cy="0"/>
          </a:xfrm>
          <a:prstGeom prst="straightConnector1">
            <a:avLst/>
          </a:prstGeom>
          <a:noFill/>
          <a:ln cap="flat" cmpd="sng" w="9525">
            <a:solidFill>
              <a:schemeClr val="dk1"/>
            </a:solidFill>
            <a:prstDash val="solid"/>
            <a:round/>
            <a:headEnd len="sm" w="sm" type="none"/>
            <a:tailEnd len="sm" w="sm" type="none"/>
          </a:ln>
        </p:spPr>
      </p:cxnSp>
      <p:pic>
        <p:nvPicPr>
          <p:cNvPr descr="Application&#10;&#10;Description automatically generated with low confidence" id="110" name="Google Shape;110;p355"/>
          <p:cNvPicPr preferRelativeResize="0"/>
          <p:nvPr/>
        </p:nvPicPr>
        <p:blipFill rotWithShape="1">
          <a:blip r:embed="rId3">
            <a:alphaModFix/>
          </a:blip>
          <a:srcRect b="0" l="0" r="0" t="0"/>
          <a:stretch/>
        </p:blipFill>
        <p:spPr>
          <a:xfrm>
            <a:off x="2325914" y="1371153"/>
            <a:ext cx="4492172" cy="3617988"/>
          </a:xfrm>
          <a:prstGeom prst="rect">
            <a:avLst/>
          </a:prstGeom>
          <a:noFill/>
          <a:ln>
            <a:noFill/>
          </a:ln>
        </p:spPr>
      </p:pic>
      <p:sp>
        <p:nvSpPr>
          <p:cNvPr id="111" name="Google Shape;111;p355"/>
          <p:cNvSpPr txBox="1"/>
          <p:nvPr>
            <p:ph idx="2" type="body"/>
          </p:nvPr>
        </p:nvSpPr>
        <p:spPr>
          <a:xfrm>
            <a:off x="2552068" y="1886851"/>
            <a:ext cx="4094057" cy="344092"/>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chemeClr val="dk1"/>
              </a:buClr>
              <a:buSzPts val="1400"/>
              <a:buFont typeface="Noto Sans Symbols"/>
              <a:buNone/>
              <a:defRPr b="0" i="0" sz="13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4">
    <p:spTree>
      <p:nvGrpSpPr>
        <p:cNvPr id="112" name="Shape 112"/>
        <p:cNvGrpSpPr/>
        <p:nvPr/>
      </p:nvGrpSpPr>
      <p:grpSpPr>
        <a:xfrm>
          <a:off x="0" y="0"/>
          <a:ext cx="0" cy="0"/>
          <a:chOff x="0" y="0"/>
          <a:chExt cx="0" cy="0"/>
        </a:xfrm>
      </p:grpSpPr>
      <p:pic>
        <p:nvPicPr>
          <p:cNvPr descr="Shape&#10;&#10;Description automatically generated with low confidence" id="113" name="Google Shape;113;p356"/>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114" name="Google Shape;114;p356"/>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5" name="Google Shape;115;p356"/>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6" name="Google Shape;116;p356"/>
          <p:cNvSpPr txBox="1"/>
          <p:nvPr>
            <p:ph idx="1" type="body"/>
          </p:nvPr>
        </p:nvSpPr>
        <p:spPr>
          <a:xfrm>
            <a:off x="135731" y="782882"/>
            <a:ext cx="8762942" cy="344092"/>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cxnSp>
        <p:nvCxnSpPr>
          <p:cNvPr id="117" name="Google Shape;117;p356"/>
          <p:cNvCxnSpPr/>
          <p:nvPr/>
        </p:nvCxnSpPr>
        <p:spPr>
          <a:xfrm>
            <a:off x="0" y="4984696"/>
            <a:ext cx="9143999" cy="0"/>
          </a:xfrm>
          <a:prstGeom prst="straightConnector1">
            <a:avLst/>
          </a:prstGeom>
          <a:noFill/>
          <a:ln cap="flat" cmpd="sng" w="9525">
            <a:solidFill>
              <a:schemeClr val="dk1"/>
            </a:solidFill>
            <a:prstDash val="solid"/>
            <a:round/>
            <a:headEnd len="sm" w="sm" type="none"/>
            <a:tailEnd len="sm" w="sm" type="none"/>
          </a:ln>
        </p:spPr>
      </p:cxnSp>
      <p:pic>
        <p:nvPicPr>
          <p:cNvPr descr="Application&#10;&#10;Description automatically generated with low confidence" id="118" name="Google Shape;118;p356"/>
          <p:cNvPicPr preferRelativeResize="0"/>
          <p:nvPr/>
        </p:nvPicPr>
        <p:blipFill rotWithShape="1">
          <a:blip r:embed="rId3">
            <a:alphaModFix/>
          </a:blip>
          <a:srcRect b="0" l="0" r="0" t="0"/>
          <a:stretch/>
        </p:blipFill>
        <p:spPr>
          <a:xfrm>
            <a:off x="742441" y="1371153"/>
            <a:ext cx="4492172" cy="3617988"/>
          </a:xfrm>
          <a:prstGeom prst="rect">
            <a:avLst/>
          </a:prstGeom>
          <a:noFill/>
          <a:ln>
            <a:noFill/>
          </a:ln>
        </p:spPr>
      </p:pic>
      <p:sp>
        <p:nvSpPr>
          <p:cNvPr id="119" name="Google Shape;119;p356"/>
          <p:cNvSpPr txBox="1"/>
          <p:nvPr>
            <p:ph idx="2" type="body"/>
          </p:nvPr>
        </p:nvSpPr>
        <p:spPr>
          <a:xfrm>
            <a:off x="968595" y="1886851"/>
            <a:ext cx="4094057" cy="344092"/>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chemeClr val="dk1"/>
              </a:buClr>
              <a:buSzPts val="1400"/>
              <a:buFont typeface="Noto Sans Symbols"/>
              <a:buNone/>
              <a:defRPr b="0" i="0" sz="13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5">
    <p:spTree>
      <p:nvGrpSpPr>
        <p:cNvPr id="120" name="Shape 120"/>
        <p:cNvGrpSpPr/>
        <p:nvPr/>
      </p:nvGrpSpPr>
      <p:grpSpPr>
        <a:xfrm>
          <a:off x="0" y="0"/>
          <a:ext cx="0" cy="0"/>
          <a:chOff x="0" y="0"/>
          <a:chExt cx="0" cy="0"/>
        </a:xfrm>
      </p:grpSpPr>
      <p:pic>
        <p:nvPicPr>
          <p:cNvPr descr="Shape&#10;&#10;Description automatically generated with low confidence" id="121" name="Google Shape;121;p357"/>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122" name="Google Shape;122;p357"/>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3" name="Google Shape;123;p357"/>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4" name="Google Shape;124;p357"/>
          <p:cNvSpPr txBox="1"/>
          <p:nvPr>
            <p:ph idx="1" type="body"/>
          </p:nvPr>
        </p:nvSpPr>
        <p:spPr>
          <a:xfrm>
            <a:off x="135731" y="782882"/>
            <a:ext cx="8762942" cy="344092"/>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cxnSp>
        <p:nvCxnSpPr>
          <p:cNvPr id="125" name="Google Shape;125;p357"/>
          <p:cNvCxnSpPr/>
          <p:nvPr/>
        </p:nvCxnSpPr>
        <p:spPr>
          <a:xfrm>
            <a:off x="0" y="4984696"/>
            <a:ext cx="9143999" cy="0"/>
          </a:xfrm>
          <a:prstGeom prst="straightConnector1">
            <a:avLst/>
          </a:prstGeom>
          <a:noFill/>
          <a:ln cap="flat" cmpd="sng" w="9525">
            <a:solidFill>
              <a:schemeClr val="dk1"/>
            </a:solidFill>
            <a:prstDash val="solid"/>
            <a:round/>
            <a:headEnd len="sm" w="sm" type="none"/>
            <a:tailEnd len="sm" w="sm" type="none"/>
          </a:ln>
        </p:spPr>
      </p:cxnSp>
      <p:pic>
        <p:nvPicPr>
          <p:cNvPr id="126" name="Google Shape;126;p357"/>
          <p:cNvPicPr preferRelativeResize="0"/>
          <p:nvPr/>
        </p:nvPicPr>
        <p:blipFill rotWithShape="1">
          <a:blip r:embed="rId3">
            <a:alphaModFix/>
          </a:blip>
          <a:srcRect b="0" l="0" r="0" t="0"/>
          <a:stretch/>
        </p:blipFill>
        <p:spPr>
          <a:xfrm>
            <a:off x="1703135" y="1363361"/>
            <a:ext cx="5737730" cy="3621752"/>
          </a:xfrm>
          <a:prstGeom prst="rect">
            <a:avLst/>
          </a:prstGeom>
          <a:noFill/>
          <a:ln>
            <a:noFill/>
          </a:ln>
        </p:spPr>
      </p:pic>
      <p:sp>
        <p:nvSpPr>
          <p:cNvPr id="127" name="Google Shape;127;p357"/>
          <p:cNvSpPr txBox="1"/>
          <p:nvPr>
            <p:ph idx="2" type="body"/>
          </p:nvPr>
        </p:nvSpPr>
        <p:spPr>
          <a:xfrm>
            <a:off x="2032052" y="1886850"/>
            <a:ext cx="5071275" cy="2161037"/>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chemeClr val="dk1"/>
              </a:buClr>
              <a:buSzPts val="1400"/>
              <a:buFont typeface="Noto Sans Symbols"/>
              <a:buNone/>
              <a:defRPr b="0" i="0" sz="13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6">
    <p:spTree>
      <p:nvGrpSpPr>
        <p:cNvPr id="128" name="Shape 128"/>
        <p:cNvGrpSpPr/>
        <p:nvPr/>
      </p:nvGrpSpPr>
      <p:grpSpPr>
        <a:xfrm>
          <a:off x="0" y="0"/>
          <a:ext cx="0" cy="0"/>
          <a:chOff x="0" y="0"/>
          <a:chExt cx="0" cy="0"/>
        </a:xfrm>
      </p:grpSpPr>
      <p:pic>
        <p:nvPicPr>
          <p:cNvPr descr="Shape&#10;&#10;Description automatically generated with low confidence" id="129" name="Google Shape;129;p358"/>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130" name="Google Shape;130;p358"/>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1" name="Google Shape;131;p358"/>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2" name="Google Shape;132;p358"/>
          <p:cNvSpPr txBox="1"/>
          <p:nvPr>
            <p:ph idx="1" type="body"/>
          </p:nvPr>
        </p:nvSpPr>
        <p:spPr>
          <a:xfrm>
            <a:off x="135731" y="782882"/>
            <a:ext cx="8762942" cy="344092"/>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cxnSp>
        <p:nvCxnSpPr>
          <p:cNvPr id="133" name="Google Shape;133;p358"/>
          <p:cNvCxnSpPr/>
          <p:nvPr/>
        </p:nvCxnSpPr>
        <p:spPr>
          <a:xfrm>
            <a:off x="0" y="4984696"/>
            <a:ext cx="9143999" cy="0"/>
          </a:xfrm>
          <a:prstGeom prst="straightConnector1">
            <a:avLst/>
          </a:prstGeom>
          <a:noFill/>
          <a:ln cap="flat" cmpd="sng" w="9525">
            <a:solidFill>
              <a:schemeClr val="dk1"/>
            </a:solidFill>
            <a:prstDash val="solid"/>
            <a:round/>
            <a:headEnd len="sm" w="sm" type="none"/>
            <a:tailEnd len="sm" w="sm" type="none"/>
          </a:ln>
        </p:spPr>
      </p:cxnSp>
      <p:pic>
        <p:nvPicPr>
          <p:cNvPr id="134" name="Google Shape;134;p358"/>
          <p:cNvPicPr preferRelativeResize="0"/>
          <p:nvPr/>
        </p:nvPicPr>
        <p:blipFill rotWithShape="1">
          <a:blip r:embed="rId3">
            <a:alphaModFix/>
          </a:blip>
          <a:srcRect b="0" l="0" r="0" t="0"/>
          <a:stretch/>
        </p:blipFill>
        <p:spPr>
          <a:xfrm>
            <a:off x="2107222" y="1873493"/>
            <a:ext cx="4929556" cy="3111619"/>
          </a:xfrm>
          <a:prstGeom prst="rect">
            <a:avLst/>
          </a:prstGeom>
          <a:noFill/>
          <a:ln>
            <a:noFill/>
          </a:ln>
        </p:spPr>
      </p:pic>
      <p:sp>
        <p:nvSpPr>
          <p:cNvPr id="135" name="Google Shape;135;p358"/>
          <p:cNvSpPr txBox="1"/>
          <p:nvPr>
            <p:ph idx="2" type="body"/>
          </p:nvPr>
        </p:nvSpPr>
        <p:spPr>
          <a:xfrm>
            <a:off x="2377740" y="2303181"/>
            <a:ext cx="4379900" cy="1934975"/>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chemeClr val="dk1"/>
              </a:buClr>
              <a:buSzPts val="1400"/>
              <a:buFont typeface="Noto Sans Symbols"/>
              <a:buNone/>
              <a:defRPr b="0" i="0" sz="13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Objectives">
    <p:spTree>
      <p:nvGrpSpPr>
        <p:cNvPr id="12" name="Shape 12"/>
        <p:cNvGrpSpPr/>
        <p:nvPr/>
      </p:nvGrpSpPr>
      <p:grpSpPr>
        <a:xfrm>
          <a:off x="0" y="0"/>
          <a:ext cx="0" cy="0"/>
          <a:chOff x="0" y="0"/>
          <a:chExt cx="0" cy="0"/>
        </a:xfrm>
      </p:grpSpPr>
      <p:pic>
        <p:nvPicPr>
          <p:cNvPr id="13" name="Google Shape;13;p341"/>
          <p:cNvPicPr preferRelativeResize="0"/>
          <p:nvPr/>
        </p:nvPicPr>
        <p:blipFill rotWithShape="1">
          <a:blip r:embed="rId2">
            <a:alphaModFix amt="95000"/>
          </a:blip>
          <a:srcRect b="0" l="39364" r="3593" t="0"/>
          <a:stretch/>
        </p:blipFill>
        <p:spPr>
          <a:xfrm>
            <a:off x="4743084" y="0"/>
            <a:ext cx="4400917" cy="5143495"/>
          </a:xfrm>
          <a:prstGeom prst="rect">
            <a:avLst/>
          </a:prstGeom>
          <a:noFill/>
          <a:ln>
            <a:noFill/>
          </a:ln>
        </p:spPr>
      </p:pic>
      <p:pic>
        <p:nvPicPr>
          <p:cNvPr descr="Shape&#10;&#10;Description automatically generated with low confidence" id="14" name="Google Shape;14;p341"/>
          <p:cNvPicPr preferRelativeResize="0"/>
          <p:nvPr/>
        </p:nvPicPr>
        <p:blipFill rotWithShape="1">
          <a:blip r:embed="rId3">
            <a:alphaModFix/>
          </a:blip>
          <a:srcRect b="0" l="0" r="0" t="0"/>
          <a:stretch/>
        </p:blipFill>
        <p:spPr>
          <a:xfrm>
            <a:off x="0" y="6"/>
            <a:ext cx="9143990" cy="5143494"/>
          </a:xfrm>
          <a:prstGeom prst="rect">
            <a:avLst/>
          </a:prstGeom>
          <a:noFill/>
          <a:ln>
            <a:noFill/>
          </a:ln>
        </p:spPr>
      </p:pic>
      <p:sp>
        <p:nvSpPr>
          <p:cNvPr id="15" name="Google Shape;15;p341"/>
          <p:cNvSpPr txBox="1"/>
          <p:nvPr>
            <p:ph idx="1" type="body"/>
          </p:nvPr>
        </p:nvSpPr>
        <p:spPr>
          <a:xfrm>
            <a:off x="135732" y="756211"/>
            <a:ext cx="4436269" cy="343433"/>
          </a:xfrm>
          <a:prstGeom prst="rect">
            <a:avLst/>
          </a:prstGeom>
          <a:noFill/>
          <a:ln>
            <a:noFill/>
          </a:ln>
        </p:spPr>
        <p:txBody>
          <a:bodyPr anchorCtr="0" anchor="ctr" bIns="45700" lIns="91425" spcFirstLastPara="1" rIns="91425" wrap="square" tIns="45700">
            <a:noAutofit/>
          </a:bodyPr>
          <a:lstStyle>
            <a:lvl1pPr indent="-317500" lvl="0" marL="457200" marR="0" rtl="0" algn="l">
              <a:lnSpc>
                <a:spcPct val="90000"/>
              </a:lnSpc>
              <a:spcBef>
                <a:spcPts val="0"/>
              </a:spcBef>
              <a:spcAft>
                <a:spcPts val="0"/>
              </a:spcAft>
              <a:buClr>
                <a:schemeClr val="dk1"/>
              </a:buClr>
              <a:buSzPts val="1400"/>
              <a:buFont typeface="Noto Sans Symbols"/>
              <a:buChar char="▪"/>
              <a:defRPr b="1" i="1" sz="1400" u="none" cap="none" strike="noStrike">
                <a:solidFill>
                  <a:srgbClr val="000000"/>
                </a:solidFill>
                <a:latin typeface="Public Sans"/>
                <a:ea typeface="Public Sans"/>
                <a:cs typeface="Public Sans"/>
                <a:sym typeface="Public Sans"/>
              </a:defRPr>
            </a:lvl1pPr>
            <a:lvl2pPr indent="-323850" lvl="1" marL="914400" marR="0" rtl="0" algn="l">
              <a:lnSpc>
                <a:spcPct val="90000"/>
              </a:lnSpc>
              <a:spcBef>
                <a:spcPts val="375"/>
              </a:spcBef>
              <a:spcAft>
                <a:spcPts val="0"/>
              </a:spcAft>
              <a:buClr>
                <a:schemeClr val="dk1"/>
              </a:buClr>
              <a:buSzPts val="1500"/>
              <a:buFont typeface="Noto Sans Symbols"/>
              <a:buChar char="▪"/>
              <a:defRPr b="0" i="0" sz="1500" u="none" cap="none" strike="noStrike">
                <a:solidFill>
                  <a:srgbClr val="000000"/>
                </a:solidFill>
                <a:latin typeface="Public Sans"/>
                <a:ea typeface="Public Sans"/>
                <a:cs typeface="Public Sans"/>
                <a:sym typeface="Public Sans"/>
              </a:defRPr>
            </a:lvl2pPr>
            <a:lvl3pPr indent="-323850" lvl="2" marL="1371600" marR="0" rtl="0" algn="l">
              <a:lnSpc>
                <a:spcPct val="90000"/>
              </a:lnSpc>
              <a:spcBef>
                <a:spcPts val="375"/>
              </a:spcBef>
              <a:spcAft>
                <a:spcPts val="0"/>
              </a:spcAft>
              <a:buClr>
                <a:schemeClr val="dk1"/>
              </a:buClr>
              <a:buSzPts val="1500"/>
              <a:buFont typeface="Noto Sans Symbols"/>
              <a:buChar char="▪"/>
              <a:defRPr b="0" i="0" sz="1500" u="none" cap="none" strike="noStrike">
                <a:solidFill>
                  <a:srgbClr val="000000"/>
                </a:solidFill>
                <a:latin typeface="Public Sans"/>
                <a:ea typeface="Public Sans"/>
                <a:cs typeface="Public Sans"/>
                <a:sym typeface="Public Sans"/>
              </a:defRPr>
            </a:lvl3pPr>
            <a:lvl4pPr indent="-323850" lvl="3" marL="1828800" marR="0" rtl="0" algn="l">
              <a:lnSpc>
                <a:spcPct val="90000"/>
              </a:lnSpc>
              <a:spcBef>
                <a:spcPts val="375"/>
              </a:spcBef>
              <a:spcAft>
                <a:spcPts val="0"/>
              </a:spcAft>
              <a:buClr>
                <a:schemeClr val="dk1"/>
              </a:buClr>
              <a:buSzPts val="1500"/>
              <a:buFont typeface="Noto Sans Symbols"/>
              <a:buChar char="▪"/>
              <a:defRPr b="0" i="0" sz="1500" u="none" cap="none" strike="noStrike">
                <a:solidFill>
                  <a:srgbClr val="000000"/>
                </a:solidFill>
                <a:latin typeface="Public Sans"/>
                <a:ea typeface="Public Sans"/>
                <a:cs typeface="Public Sans"/>
                <a:sym typeface="Public Sans"/>
              </a:defRPr>
            </a:lvl4pPr>
            <a:lvl5pPr indent="-323850" lvl="4" marL="2286000" marR="0" rtl="0" algn="l">
              <a:lnSpc>
                <a:spcPct val="90000"/>
              </a:lnSpc>
              <a:spcBef>
                <a:spcPts val="375"/>
              </a:spcBef>
              <a:spcAft>
                <a:spcPts val="0"/>
              </a:spcAft>
              <a:buClr>
                <a:schemeClr val="dk1"/>
              </a:buClr>
              <a:buSzPts val="1500"/>
              <a:buFont typeface="Noto Sans Symbols"/>
              <a:buChar char="▪"/>
              <a:defRPr b="0" i="0" sz="15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6" name="Google Shape;16;p341"/>
          <p:cNvSpPr txBox="1"/>
          <p:nvPr>
            <p:ph idx="2" type="body"/>
          </p:nvPr>
        </p:nvSpPr>
        <p:spPr>
          <a:xfrm>
            <a:off x="135732" y="1194361"/>
            <a:ext cx="4265186" cy="2139553"/>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7" name="Google Shape;17;p34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8" name="Google Shape;18;p341"/>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ontents 8">
    <p:spTree>
      <p:nvGrpSpPr>
        <p:cNvPr id="136" name="Shape 136"/>
        <p:cNvGrpSpPr/>
        <p:nvPr/>
      </p:nvGrpSpPr>
      <p:grpSpPr>
        <a:xfrm>
          <a:off x="0" y="0"/>
          <a:ext cx="0" cy="0"/>
          <a:chOff x="0" y="0"/>
          <a:chExt cx="0" cy="0"/>
        </a:xfrm>
      </p:grpSpPr>
      <p:pic>
        <p:nvPicPr>
          <p:cNvPr descr="Shape&#10;&#10;Description automatically generated with low confidence" id="137" name="Google Shape;137;p359"/>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138" name="Google Shape;138;p359"/>
          <p:cNvSpPr/>
          <p:nvPr/>
        </p:nvSpPr>
        <p:spPr>
          <a:xfrm>
            <a:off x="4109012" y="748626"/>
            <a:ext cx="327256" cy="3808292"/>
          </a:xfrm>
          <a:prstGeom prst="rect">
            <a:avLst/>
          </a:prstGeom>
          <a:no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Arial"/>
              <a:ea typeface="Arial"/>
              <a:cs typeface="Arial"/>
              <a:sym typeface="Arial"/>
            </a:endParaRPr>
          </a:p>
        </p:txBody>
      </p:sp>
      <p:sp>
        <p:nvSpPr>
          <p:cNvPr id="139" name="Google Shape;139;p359"/>
          <p:cNvSpPr/>
          <p:nvPr>
            <p:ph idx="2" type="pic"/>
          </p:nvPr>
        </p:nvSpPr>
        <p:spPr>
          <a:xfrm>
            <a:off x="0" y="667604"/>
            <a:ext cx="4201610" cy="3970337"/>
          </a:xfrm>
          <a:prstGeom prst="rect">
            <a:avLst/>
          </a:prstGeom>
          <a:noFill/>
          <a:ln>
            <a:noFill/>
          </a:ln>
        </p:spPr>
      </p:sp>
      <p:sp>
        <p:nvSpPr>
          <p:cNvPr id="140" name="Google Shape;140;p359"/>
          <p:cNvSpPr/>
          <p:nvPr/>
        </p:nvSpPr>
        <p:spPr>
          <a:xfrm>
            <a:off x="4436268" y="973867"/>
            <a:ext cx="4707732" cy="51392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Arial"/>
              <a:ea typeface="Arial"/>
              <a:cs typeface="Arial"/>
              <a:sym typeface="Arial"/>
            </a:endParaRPr>
          </a:p>
        </p:txBody>
      </p:sp>
      <p:sp>
        <p:nvSpPr>
          <p:cNvPr id="141" name="Google Shape;141;p359"/>
          <p:cNvSpPr txBox="1"/>
          <p:nvPr>
            <p:ph idx="1" type="body"/>
          </p:nvPr>
        </p:nvSpPr>
        <p:spPr>
          <a:xfrm>
            <a:off x="4572001" y="1644099"/>
            <a:ext cx="4436267" cy="2912819"/>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42" name="Google Shape;142;p359"/>
          <p:cNvSpPr txBox="1"/>
          <p:nvPr>
            <p:ph type="title"/>
          </p:nvPr>
        </p:nvSpPr>
        <p:spPr>
          <a:xfrm>
            <a:off x="4572001" y="1058782"/>
            <a:ext cx="4436267" cy="344091"/>
          </a:xfrm>
          <a:prstGeom prst="rect">
            <a:avLst/>
          </a:prstGeom>
          <a:noFill/>
          <a:ln>
            <a:noFill/>
          </a:ln>
        </p:spPr>
        <p:txBody>
          <a:bodyPr anchorCtr="0" anchor="ctr" bIns="45700" lIns="90000" spcFirstLastPara="1" rIns="91425" wrap="square" tIns="45700">
            <a:normAutofit/>
          </a:bodyPr>
          <a:lstStyle>
            <a:lvl1pPr lvl="0" marR="0" rtl="0" algn="l">
              <a:lnSpc>
                <a:spcPct val="100000"/>
              </a:lnSpc>
              <a:spcBef>
                <a:spcPts val="0"/>
              </a:spcBef>
              <a:spcAft>
                <a:spcPts val="0"/>
              </a:spcAft>
              <a:buClr>
                <a:schemeClr val="lt1"/>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ontents 9">
    <p:spTree>
      <p:nvGrpSpPr>
        <p:cNvPr id="143" name="Shape 143"/>
        <p:cNvGrpSpPr/>
        <p:nvPr/>
      </p:nvGrpSpPr>
      <p:grpSpPr>
        <a:xfrm>
          <a:off x="0" y="0"/>
          <a:ext cx="0" cy="0"/>
          <a:chOff x="0" y="0"/>
          <a:chExt cx="0" cy="0"/>
        </a:xfrm>
      </p:grpSpPr>
      <p:pic>
        <p:nvPicPr>
          <p:cNvPr descr="Shape&#10;&#10;Description automatically generated with low confidence" id="144" name="Google Shape;144;p360"/>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145" name="Google Shape;145;p360"/>
          <p:cNvSpPr/>
          <p:nvPr/>
        </p:nvSpPr>
        <p:spPr>
          <a:xfrm>
            <a:off x="4109012" y="748626"/>
            <a:ext cx="327256" cy="3808292"/>
          </a:xfrm>
          <a:prstGeom prst="rect">
            <a:avLst/>
          </a:prstGeom>
          <a:no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Arial"/>
              <a:ea typeface="Arial"/>
              <a:cs typeface="Arial"/>
              <a:sym typeface="Arial"/>
            </a:endParaRPr>
          </a:p>
        </p:txBody>
      </p:sp>
      <p:sp>
        <p:nvSpPr>
          <p:cNvPr id="146" name="Google Shape;146;p360"/>
          <p:cNvSpPr/>
          <p:nvPr>
            <p:ph idx="2" type="pic"/>
          </p:nvPr>
        </p:nvSpPr>
        <p:spPr>
          <a:xfrm>
            <a:off x="0" y="667604"/>
            <a:ext cx="4201610" cy="3970337"/>
          </a:xfrm>
          <a:prstGeom prst="rect">
            <a:avLst/>
          </a:prstGeom>
          <a:noFill/>
          <a:ln>
            <a:noFill/>
          </a:ln>
        </p:spPr>
      </p:sp>
      <p:sp>
        <p:nvSpPr>
          <p:cNvPr id="147" name="Google Shape;147;p360"/>
          <p:cNvSpPr/>
          <p:nvPr/>
        </p:nvSpPr>
        <p:spPr>
          <a:xfrm>
            <a:off x="4436268" y="973867"/>
            <a:ext cx="4707732" cy="513923"/>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Arial"/>
              <a:ea typeface="Arial"/>
              <a:cs typeface="Arial"/>
              <a:sym typeface="Arial"/>
            </a:endParaRPr>
          </a:p>
        </p:txBody>
      </p:sp>
      <p:sp>
        <p:nvSpPr>
          <p:cNvPr id="148" name="Google Shape;148;p360"/>
          <p:cNvSpPr txBox="1"/>
          <p:nvPr>
            <p:ph idx="1" type="body"/>
          </p:nvPr>
        </p:nvSpPr>
        <p:spPr>
          <a:xfrm>
            <a:off x="4572001" y="1644099"/>
            <a:ext cx="4436267" cy="2912819"/>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149" name="Google Shape;149;p360"/>
          <p:cNvSpPr txBox="1"/>
          <p:nvPr>
            <p:ph type="title"/>
          </p:nvPr>
        </p:nvSpPr>
        <p:spPr>
          <a:xfrm>
            <a:off x="4572001" y="1058782"/>
            <a:ext cx="4436267" cy="344091"/>
          </a:xfrm>
          <a:prstGeom prst="rect">
            <a:avLst/>
          </a:prstGeom>
          <a:noFill/>
          <a:ln>
            <a:noFill/>
          </a:ln>
        </p:spPr>
        <p:txBody>
          <a:bodyPr anchorCtr="0" anchor="ctr" bIns="45700" lIns="90000" spcFirstLastPara="1" rIns="91425" wrap="square" tIns="45700">
            <a:normAutofit/>
          </a:bodyPr>
          <a:lstStyle>
            <a:lvl1pPr lvl="0" marR="0" rtl="0" algn="l">
              <a:lnSpc>
                <a:spcPct val="100000"/>
              </a:lnSpc>
              <a:spcBef>
                <a:spcPts val="0"/>
              </a:spcBef>
              <a:spcAft>
                <a:spcPts val="0"/>
              </a:spcAft>
              <a:buClr>
                <a:schemeClr val="lt1"/>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7">
    <p:spTree>
      <p:nvGrpSpPr>
        <p:cNvPr id="150" name="Shape 150"/>
        <p:cNvGrpSpPr/>
        <p:nvPr/>
      </p:nvGrpSpPr>
      <p:grpSpPr>
        <a:xfrm>
          <a:off x="0" y="0"/>
          <a:ext cx="0" cy="0"/>
          <a:chOff x="0" y="0"/>
          <a:chExt cx="0" cy="0"/>
        </a:xfrm>
      </p:grpSpPr>
      <p:sp>
        <p:nvSpPr>
          <p:cNvPr id="151" name="Google Shape;151;p361"/>
          <p:cNvSpPr/>
          <p:nvPr/>
        </p:nvSpPr>
        <p:spPr>
          <a:xfrm>
            <a:off x="4572000" y="0"/>
            <a:ext cx="4572000" cy="5143494"/>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descr="Shape&#10;&#10;Description automatically generated with low confidence" id="152" name="Google Shape;152;p361"/>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61"/>
          <p:cNvSpPr/>
          <p:nvPr>
            <p:ph idx="2" type="pic"/>
          </p:nvPr>
        </p:nvSpPr>
        <p:spPr>
          <a:xfrm>
            <a:off x="1" y="0"/>
            <a:ext cx="4572000" cy="5143494"/>
          </a:xfrm>
          <a:prstGeom prst="rect">
            <a:avLst/>
          </a:prstGeom>
          <a:noFill/>
          <a:ln>
            <a:noFill/>
          </a:ln>
        </p:spPr>
      </p:sp>
      <p:sp>
        <p:nvSpPr>
          <p:cNvPr id="154" name="Google Shape;154;p361"/>
          <p:cNvSpPr txBox="1"/>
          <p:nvPr>
            <p:ph type="title"/>
          </p:nvPr>
        </p:nvSpPr>
        <p:spPr>
          <a:xfrm>
            <a:off x="5088537" y="656889"/>
            <a:ext cx="3538916" cy="344091"/>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22366A"/>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5" name="Google Shape;155;p361"/>
          <p:cNvSpPr/>
          <p:nvPr/>
        </p:nvSpPr>
        <p:spPr>
          <a:xfrm>
            <a:off x="4879819" y="656889"/>
            <a:ext cx="90534" cy="34409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6" name="Google Shape;156;p361"/>
          <p:cNvSpPr/>
          <p:nvPr/>
        </p:nvSpPr>
        <p:spPr>
          <a:xfrm>
            <a:off x="4241543" y="1368179"/>
            <a:ext cx="660903" cy="660903"/>
          </a:xfrm>
          <a:prstGeom prst="ellipse">
            <a:avLst/>
          </a:prstGeom>
          <a:solidFill>
            <a:schemeClr val="lt2"/>
          </a:solidFill>
          <a:ln cap="flat" cmpd="sng" w="25400">
            <a:solidFill>
              <a:srgbClr val="F2F2F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7" name="Google Shape;157;p361"/>
          <p:cNvSpPr/>
          <p:nvPr>
            <p:ph idx="3" type="pic"/>
          </p:nvPr>
        </p:nvSpPr>
        <p:spPr>
          <a:xfrm>
            <a:off x="4408678" y="1539292"/>
            <a:ext cx="318677" cy="318677"/>
          </a:xfrm>
          <a:prstGeom prst="rect">
            <a:avLst/>
          </a:prstGeom>
          <a:noFill/>
          <a:ln>
            <a:noFill/>
          </a:ln>
        </p:spPr>
      </p:sp>
      <p:sp>
        <p:nvSpPr>
          <p:cNvPr id="158" name="Google Shape;158;p361"/>
          <p:cNvSpPr txBox="1"/>
          <p:nvPr>
            <p:ph idx="1" type="body"/>
          </p:nvPr>
        </p:nvSpPr>
        <p:spPr>
          <a:xfrm>
            <a:off x="5088537" y="1539292"/>
            <a:ext cx="3538916" cy="1256159"/>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9" name="Google Shape;159;p361"/>
          <p:cNvSpPr/>
          <p:nvPr/>
        </p:nvSpPr>
        <p:spPr>
          <a:xfrm>
            <a:off x="4241543" y="2951688"/>
            <a:ext cx="660903" cy="660903"/>
          </a:xfrm>
          <a:prstGeom prst="ellipse">
            <a:avLst/>
          </a:prstGeom>
          <a:solidFill>
            <a:schemeClr val="lt2"/>
          </a:solidFill>
          <a:ln cap="flat" cmpd="sng" w="25400">
            <a:solidFill>
              <a:srgbClr val="F2F2F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0" name="Google Shape;160;p361"/>
          <p:cNvSpPr/>
          <p:nvPr>
            <p:ph idx="4" type="pic"/>
          </p:nvPr>
        </p:nvSpPr>
        <p:spPr>
          <a:xfrm>
            <a:off x="4408678" y="3122801"/>
            <a:ext cx="318677" cy="318677"/>
          </a:xfrm>
          <a:prstGeom prst="rect">
            <a:avLst/>
          </a:prstGeom>
          <a:noFill/>
          <a:ln>
            <a:noFill/>
          </a:ln>
        </p:spPr>
      </p:sp>
      <p:sp>
        <p:nvSpPr>
          <p:cNvPr id="161" name="Google Shape;161;p361"/>
          <p:cNvSpPr txBox="1"/>
          <p:nvPr>
            <p:ph idx="5" type="body"/>
          </p:nvPr>
        </p:nvSpPr>
        <p:spPr>
          <a:xfrm>
            <a:off x="5088537" y="3122801"/>
            <a:ext cx="3538916" cy="1256159"/>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8">
    <p:spTree>
      <p:nvGrpSpPr>
        <p:cNvPr id="162" name="Shape 162"/>
        <p:cNvGrpSpPr/>
        <p:nvPr/>
      </p:nvGrpSpPr>
      <p:grpSpPr>
        <a:xfrm>
          <a:off x="0" y="0"/>
          <a:ext cx="0" cy="0"/>
          <a:chOff x="0" y="0"/>
          <a:chExt cx="0" cy="0"/>
        </a:xfrm>
      </p:grpSpPr>
      <p:sp>
        <p:nvSpPr>
          <p:cNvPr id="163" name="Google Shape;163;p362"/>
          <p:cNvSpPr/>
          <p:nvPr/>
        </p:nvSpPr>
        <p:spPr>
          <a:xfrm>
            <a:off x="4572000" y="0"/>
            <a:ext cx="4572000" cy="5143494"/>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descr="Shape&#10;&#10;Description automatically generated with low confidence" id="164" name="Google Shape;164;p362"/>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62"/>
          <p:cNvSpPr/>
          <p:nvPr>
            <p:ph idx="2" type="pic"/>
          </p:nvPr>
        </p:nvSpPr>
        <p:spPr>
          <a:xfrm>
            <a:off x="1" y="0"/>
            <a:ext cx="4572000" cy="5143494"/>
          </a:xfrm>
          <a:prstGeom prst="rect">
            <a:avLst/>
          </a:prstGeom>
          <a:noFill/>
          <a:ln>
            <a:noFill/>
          </a:ln>
        </p:spPr>
      </p:sp>
      <p:sp>
        <p:nvSpPr>
          <p:cNvPr id="166" name="Google Shape;166;p362"/>
          <p:cNvSpPr txBox="1"/>
          <p:nvPr>
            <p:ph type="title"/>
          </p:nvPr>
        </p:nvSpPr>
        <p:spPr>
          <a:xfrm>
            <a:off x="5088537" y="656889"/>
            <a:ext cx="3538916" cy="344091"/>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22366A"/>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7" name="Google Shape;167;p362"/>
          <p:cNvSpPr/>
          <p:nvPr/>
        </p:nvSpPr>
        <p:spPr>
          <a:xfrm>
            <a:off x="4879819" y="656889"/>
            <a:ext cx="90534" cy="34409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8" name="Google Shape;168;p362"/>
          <p:cNvSpPr/>
          <p:nvPr/>
        </p:nvSpPr>
        <p:spPr>
          <a:xfrm>
            <a:off x="4241543" y="1368179"/>
            <a:ext cx="660903" cy="660903"/>
          </a:xfrm>
          <a:prstGeom prst="ellipse">
            <a:avLst/>
          </a:prstGeom>
          <a:solidFill>
            <a:schemeClr val="accent4"/>
          </a:solidFill>
          <a:ln cap="flat" cmpd="sng" w="25400">
            <a:solidFill>
              <a:srgbClr val="F2F2F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9" name="Google Shape;169;p362"/>
          <p:cNvSpPr/>
          <p:nvPr>
            <p:ph idx="3" type="pic"/>
          </p:nvPr>
        </p:nvSpPr>
        <p:spPr>
          <a:xfrm>
            <a:off x="4408678" y="1539292"/>
            <a:ext cx="318677" cy="318677"/>
          </a:xfrm>
          <a:prstGeom prst="rect">
            <a:avLst/>
          </a:prstGeom>
          <a:noFill/>
          <a:ln>
            <a:noFill/>
          </a:ln>
        </p:spPr>
      </p:sp>
      <p:sp>
        <p:nvSpPr>
          <p:cNvPr id="170" name="Google Shape;170;p362"/>
          <p:cNvSpPr txBox="1"/>
          <p:nvPr>
            <p:ph idx="1" type="body"/>
          </p:nvPr>
        </p:nvSpPr>
        <p:spPr>
          <a:xfrm>
            <a:off x="5088537" y="1539292"/>
            <a:ext cx="3538916" cy="1256159"/>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71" name="Google Shape;171;p362"/>
          <p:cNvSpPr/>
          <p:nvPr/>
        </p:nvSpPr>
        <p:spPr>
          <a:xfrm>
            <a:off x="4241543" y="2951688"/>
            <a:ext cx="660903" cy="660903"/>
          </a:xfrm>
          <a:prstGeom prst="ellipse">
            <a:avLst/>
          </a:prstGeom>
          <a:solidFill>
            <a:schemeClr val="accent4"/>
          </a:solidFill>
          <a:ln cap="flat" cmpd="sng" w="25400">
            <a:solidFill>
              <a:srgbClr val="F2F2F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2" name="Google Shape;172;p362"/>
          <p:cNvSpPr/>
          <p:nvPr>
            <p:ph idx="4" type="pic"/>
          </p:nvPr>
        </p:nvSpPr>
        <p:spPr>
          <a:xfrm>
            <a:off x="4408678" y="3122801"/>
            <a:ext cx="318677" cy="318677"/>
          </a:xfrm>
          <a:prstGeom prst="rect">
            <a:avLst/>
          </a:prstGeom>
          <a:noFill/>
          <a:ln>
            <a:noFill/>
          </a:ln>
        </p:spPr>
      </p:sp>
      <p:sp>
        <p:nvSpPr>
          <p:cNvPr id="173" name="Google Shape;173;p362"/>
          <p:cNvSpPr txBox="1"/>
          <p:nvPr>
            <p:ph idx="5" type="body"/>
          </p:nvPr>
        </p:nvSpPr>
        <p:spPr>
          <a:xfrm>
            <a:off x="5088537" y="3122801"/>
            <a:ext cx="3538916" cy="1256159"/>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9">
    <p:spTree>
      <p:nvGrpSpPr>
        <p:cNvPr id="174" name="Shape 174"/>
        <p:cNvGrpSpPr/>
        <p:nvPr/>
      </p:nvGrpSpPr>
      <p:grpSpPr>
        <a:xfrm>
          <a:off x="0" y="0"/>
          <a:ext cx="0" cy="0"/>
          <a:chOff x="0" y="0"/>
          <a:chExt cx="0" cy="0"/>
        </a:xfrm>
      </p:grpSpPr>
      <p:pic>
        <p:nvPicPr>
          <p:cNvPr descr="Shape&#10;&#10;Description automatically generated with low confidence" id="175" name="Google Shape;175;p363"/>
          <p:cNvPicPr preferRelativeResize="0"/>
          <p:nvPr/>
        </p:nvPicPr>
        <p:blipFill rotWithShape="1">
          <a:blip r:embed="rId2">
            <a:alphaModFix/>
          </a:blip>
          <a:srcRect b="0" l="0" r="0" t="0"/>
          <a:stretch/>
        </p:blipFill>
        <p:spPr>
          <a:xfrm>
            <a:off x="0" y="0"/>
            <a:ext cx="9143990" cy="5143494"/>
          </a:xfrm>
          <a:prstGeom prst="rect">
            <a:avLst/>
          </a:prstGeom>
          <a:noFill/>
          <a:ln>
            <a:noFill/>
          </a:ln>
        </p:spPr>
      </p:pic>
      <p:grpSp>
        <p:nvGrpSpPr>
          <p:cNvPr id="176" name="Google Shape;176;p363"/>
          <p:cNvGrpSpPr/>
          <p:nvPr/>
        </p:nvGrpSpPr>
        <p:grpSpPr>
          <a:xfrm>
            <a:off x="4107305" y="941707"/>
            <a:ext cx="284686" cy="3999388"/>
            <a:chOff x="4107305" y="941707"/>
            <a:chExt cx="284686" cy="3999388"/>
          </a:xfrm>
        </p:grpSpPr>
        <p:sp>
          <p:nvSpPr>
            <p:cNvPr id="177" name="Google Shape;177;p363"/>
            <p:cNvSpPr/>
            <p:nvPr/>
          </p:nvSpPr>
          <p:spPr>
            <a:xfrm>
              <a:off x="4183432" y="1262627"/>
              <a:ext cx="208559" cy="3357548"/>
            </a:xfrm>
            <a:prstGeom prst="rect">
              <a:avLst/>
            </a:prstGeom>
            <a:solidFill>
              <a:srgbClr val="C4CFE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8" name="Google Shape;178;p363"/>
            <p:cNvSpPr/>
            <p:nvPr/>
          </p:nvSpPr>
          <p:spPr>
            <a:xfrm>
              <a:off x="4112338" y="1097990"/>
              <a:ext cx="208559" cy="3686822"/>
            </a:xfrm>
            <a:prstGeom prst="rect">
              <a:avLst/>
            </a:prstGeom>
            <a:solidFill>
              <a:srgbClr val="5575C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9" name="Google Shape;179;p363"/>
            <p:cNvSpPr/>
            <p:nvPr/>
          </p:nvSpPr>
          <p:spPr>
            <a:xfrm>
              <a:off x="4107305" y="941707"/>
              <a:ext cx="142497" cy="3999388"/>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sp>
        <p:nvSpPr>
          <p:cNvPr id="180" name="Google Shape;180;p363"/>
          <p:cNvSpPr/>
          <p:nvPr>
            <p:ph idx="2" type="pic"/>
          </p:nvPr>
        </p:nvSpPr>
        <p:spPr>
          <a:xfrm>
            <a:off x="219360" y="856040"/>
            <a:ext cx="3958630" cy="4287460"/>
          </a:xfrm>
          <a:prstGeom prst="rect">
            <a:avLst/>
          </a:prstGeom>
          <a:noFill/>
          <a:ln>
            <a:noFill/>
          </a:ln>
        </p:spPr>
      </p:sp>
      <p:sp>
        <p:nvSpPr>
          <p:cNvPr id="181" name="Google Shape;181;p363"/>
          <p:cNvSpPr txBox="1"/>
          <p:nvPr>
            <p:ph idx="1" type="body"/>
          </p:nvPr>
        </p:nvSpPr>
        <p:spPr>
          <a:xfrm>
            <a:off x="4524864" y="1268948"/>
            <a:ext cx="4399775" cy="3344907"/>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82" name="Google Shape;182;p363"/>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83" name="Google Shape;183;p363"/>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10">
    <p:spTree>
      <p:nvGrpSpPr>
        <p:cNvPr id="184" name="Shape 184"/>
        <p:cNvGrpSpPr/>
        <p:nvPr/>
      </p:nvGrpSpPr>
      <p:grpSpPr>
        <a:xfrm>
          <a:off x="0" y="0"/>
          <a:ext cx="0" cy="0"/>
          <a:chOff x="0" y="0"/>
          <a:chExt cx="0" cy="0"/>
        </a:xfrm>
      </p:grpSpPr>
      <p:pic>
        <p:nvPicPr>
          <p:cNvPr descr="Shape&#10;&#10;Description automatically generated with low confidence" id="185" name="Google Shape;185;p364"/>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86" name="Google Shape;186;p364"/>
          <p:cNvSpPr/>
          <p:nvPr/>
        </p:nvSpPr>
        <p:spPr>
          <a:xfrm>
            <a:off x="4135880" y="856040"/>
            <a:ext cx="142497" cy="879326"/>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7" name="Google Shape;187;p364"/>
          <p:cNvSpPr/>
          <p:nvPr>
            <p:ph idx="2" type="pic"/>
          </p:nvPr>
        </p:nvSpPr>
        <p:spPr>
          <a:xfrm>
            <a:off x="219360" y="856040"/>
            <a:ext cx="3958630" cy="4287460"/>
          </a:xfrm>
          <a:prstGeom prst="rect">
            <a:avLst/>
          </a:prstGeom>
          <a:noFill/>
          <a:ln>
            <a:noFill/>
          </a:ln>
        </p:spPr>
      </p:sp>
      <p:sp>
        <p:nvSpPr>
          <p:cNvPr id="188" name="Google Shape;188;p364"/>
          <p:cNvSpPr txBox="1"/>
          <p:nvPr>
            <p:ph idx="1" type="body"/>
          </p:nvPr>
        </p:nvSpPr>
        <p:spPr>
          <a:xfrm>
            <a:off x="4480014" y="1685925"/>
            <a:ext cx="4444626" cy="2499576"/>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89" name="Google Shape;189;p364"/>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90" name="Google Shape;190;p364"/>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11">
    <p:spTree>
      <p:nvGrpSpPr>
        <p:cNvPr id="191" name="Shape 191"/>
        <p:cNvGrpSpPr/>
        <p:nvPr/>
      </p:nvGrpSpPr>
      <p:grpSpPr>
        <a:xfrm>
          <a:off x="0" y="0"/>
          <a:ext cx="0" cy="0"/>
          <a:chOff x="0" y="0"/>
          <a:chExt cx="0" cy="0"/>
        </a:xfrm>
      </p:grpSpPr>
      <p:pic>
        <p:nvPicPr>
          <p:cNvPr descr="Shape&#10;&#10;Description automatically generated with low confidence" id="192" name="Google Shape;192;p365"/>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93" name="Google Shape;193;p365"/>
          <p:cNvSpPr/>
          <p:nvPr/>
        </p:nvSpPr>
        <p:spPr>
          <a:xfrm>
            <a:off x="3817856" y="656889"/>
            <a:ext cx="143829" cy="344091"/>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94" name="Google Shape;194;p365"/>
          <p:cNvSpPr/>
          <p:nvPr>
            <p:ph idx="2" type="pic"/>
          </p:nvPr>
        </p:nvSpPr>
        <p:spPr>
          <a:xfrm>
            <a:off x="235670" y="0"/>
            <a:ext cx="3582186" cy="5143494"/>
          </a:xfrm>
          <a:prstGeom prst="rect">
            <a:avLst/>
          </a:prstGeom>
          <a:noFill/>
          <a:ln>
            <a:noFill/>
          </a:ln>
        </p:spPr>
      </p:sp>
      <p:sp>
        <p:nvSpPr>
          <p:cNvPr id="195" name="Google Shape;195;p365"/>
          <p:cNvSpPr txBox="1"/>
          <p:nvPr>
            <p:ph type="title"/>
          </p:nvPr>
        </p:nvSpPr>
        <p:spPr>
          <a:xfrm>
            <a:off x="4079869" y="656889"/>
            <a:ext cx="3538916" cy="344091"/>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22366A"/>
              </a:buClr>
              <a:buSzPts val="1700"/>
              <a:buFont typeface="Public Sans"/>
              <a:buNone/>
              <a:defRPr b="1" i="0" sz="1700" u="none" cap="none" strike="noStrike">
                <a:solidFill>
                  <a:schemeClr val="dk2"/>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96" name="Google Shape;196;p365"/>
          <p:cNvSpPr txBox="1"/>
          <p:nvPr>
            <p:ph idx="1" type="body"/>
          </p:nvPr>
        </p:nvSpPr>
        <p:spPr>
          <a:xfrm>
            <a:off x="4079868" y="1539292"/>
            <a:ext cx="4688211" cy="2947319"/>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rgbClr val="000000"/>
              </a:buClr>
              <a:buSzPts val="1400"/>
              <a:buFont typeface="Noto Sans Symbols"/>
              <a:buChar char="▪"/>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12">
    <p:spTree>
      <p:nvGrpSpPr>
        <p:cNvPr id="197" name="Shape 197"/>
        <p:cNvGrpSpPr/>
        <p:nvPr/>
      </p:nvGrpSpPr>
      <p:grpSpPr>
        <a:xfrm>
          <a:off x="0" y="0"/>
          <a:ext cx="0" cy="0"/>
          <a:chOff x="0" y="0"/>
          <a:chExt cx="0" cy="0"/>
        </a:xfrm>
      </p:grpSpPr>
      <p:sp>
        <p:nvSpPr>
          <p:cNvPr id="198" name="Google Shape;198;p366"/>
          <p:cNvSpPr/>
          <p:nvPr/>
        </p:nvSpPr>
        <p:spPr>
          <a:xfrm>
            <a:off x="5312964" y="0"/>
            <a:ext cx="3831036" cy="514349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descr="Shape&#10;&#10;Description automatically generated with low confidence" id="199" name="Google Shape;199;p366"/>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66"/>
          <p:cNvSpPr/>
          <p:nvPr/>
        </p:nvSpPr>
        <p:spPr>
          <a:xfrm>
            <a:off x="5302804" y="575609"/>
            <a:ext cx="143829" cy="34409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1" name="Google Shape;201;p366"/>
          <p:cNvSpPr/>
          <p:nvPr>
            <p:ph idx="2" type="pic"/>
          </p:nvPr>
        </p:nvSpPr>
        <p:spPr>
          <a:xfrm>
            <a:off x="-1" y="0"/>
            <a:ext cx="5312965" cy="5143494"/>
          </a:xfrm>
          <a:prstGeom prst="rect">
            <a:avLst/>
          </a:prstGeom>
          <a:noFill/>
          <a:ln>
            <a:noFill/>
          </a:ln>
        </p:spPr>
      </p:sp>
      <p:sp>
        <p:nvSpPr>
          <p:cNvPr id="202" name="Google Shape;202;p366"/>
          <p:cNvSpPr txBox="1"/>
          <p:nvPr>
            <p:ph type="title"/>
          </p:nvPr>
        </p:nvSpPr>
        <p:spPr>
          <a:xfrm>
            <a:off x="5564817" y="575609"/>
            <a:ext cx="3405248" cy="344091"/>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22366A"/>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03" name="Google Shape;203;p366"/>
          <p:cNvSpPr txBox="1"/>
          <p:nvPr>
            <p:ph idx="1" type="body"/>
          </p:nvPr>
        </p:nvSpPr>
        <p:spPr>
          <a:xfrm>
            <a:off x="5564818" y="1254812"/>
            <a:ext cx="3452368" cy="3428948"/>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13">
    <p:spTree>
      <p:nvGrpSpPr>
        <p:cNvPr id="204" name="Shape 204"/>
        <p:cNvGrpSpPr/>
        <p:nvPr/>
      </p:nvGrpSpPr>
      <p:grpSpPr>
        <a:xfrm>
          <a:off x="0" y="0"/>
          <a:ext cx="0" cy="0"/>
          <a:chOff x="0" y="0"/>
          <a:chExt cx="0" cy="0"/>
        </a:xfrm>
      </p:grpSpPr>
      <p:sp>
        <p:nvSpPr>
          <p:cNvPr id="205" name="Google Shape;205;p367"/>
          <p:cNvSpPr/>
          <p:nvPr/>
        </p:nvSpPr>
        <p:spPr>
          <a:xfrm>
            <a:off x="0" y="-1"/>
            <a:ext cx="4898780" cy="5143498"/>
          </a:xfrm>
          <a:prstGeom prst="rect">
            <a:avLst/>
          </a:prstGeom>
          <a:solidFill>
            <a:srgbClr val="22366A"/>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50" u="none" cap="none" strike="noStrike">
              <a:solidFill>
                <a:schemeClr val="lt1"/>
              </a:solidFill>
              <a:latin typeface="Arial"/>
              <a:ea typeface="Arial"/>
              <a:cs typeface="Arial"/>
              <a:sym typeface="Arial"/>
            </a:endParaRPr>
          </a:p>
        </p:txBody>
      </p:sp>
      <p:pic>
        <p:nvPicPr>
          <p:cNvPr id="206" name="Google Shape;206;p367"/>
          <p:cNvPicPr preferRelativeResize="0"/>
          <p:nvPr/>
        </p:nvPicPr>
        <p:blipFill rotWithShape="1">
          <a:blip r:embed="rId2">
            <a:alphaModFix/>
          </a:blip>
          <a:srcRect b="0" l="20639" r="24166" t="0"/>
          <a:stretch/>
        </p:blipFill>
        <p:spPr>
          <a:xfrm>
            <a:off x="4885624" y="3"/>
            <a:ext cx="4258376" cy="5143498"/>
          </a:xfrm>
          <a:prstGeom prst="rect">
            <a:avLst/>
          </a:prstGeom>
          <a:noFill/>
          <a:ln>
            <a:noFill/>
          </a:ln>
        </p:spPr>
      </p:pic>
      <p:pic>
        <p:nvPicPr>
          <p:cNvPr descr="Shape&#10;&#10;Description automatically generated with low confidence" id="207" name="Google Shape;207;p367"/>
          <p:cNvPicPr preferRelativeResize="0"/>
          <p:nvPr/>
        </p:nvPicPr>
        <p:blipFill rotWithShape="1">
          <a:blip r:embed="rId3">
            <a:alphaModFix/>
          </a:blip>
          <a:srcRect b="0" l="0" r="0" t="0"/>
          <a:stretch/>
        </p:blipFill>
        <p:spPr>
          <a:xfrm>
            <a:off x="0" y="6"/>
            <a:ext cx="9143990" cy="5143494"/>
          </a:xfrm>
          <a:prstGeom prst="rect">
            <a:avLst/>
          </a:prstGeom>
          <a:noFill/>
          <a:ln>
            <a:noFill/>
          </a:ln>
        </p:spPr>
      </p:pic>
      <p:sp>
        <p:nvSpPr>
          <p:cNvPr id="208" name="Google Shape;208;p367"/>
          <p:cNvSpPr/>
          <p:nvPr/>
        </p:nvSpPr>
        <p:spPr>
          <a:xfrm>
            <a:off x="0" y="378373"/>
            <a:ext cx="3866493" cy="461141"/>
          </a:xfrm>
          <a:prstGeom prst="rect">
            <a:avLst/>
          </a:prstGeom>
          <a:solidFill>
            <a:srgbClr val="BD87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13"/>
              <a:buFont typeface="Arial"/>
              <a:buNone/>
            </a:pPr>
            <a:r>
              <a:t/>
            </a:r>
            <a:endParaRPr b="0" i="0" sz="1013" u="none" cap="none" strike="noStrike">
              <a:solidFill>
                <a:schemeClr val="lt1"/>
              </a:solidFill>
              <a:latin typeface="Calibri"/>
              <a:ea typeface="Calibri"/>
              <a:cs typeface="Calibri"/>
              <a:sym typeface="Calibri"/>
            </a:endParaRPr>
          </a:p>
        </p:txBody>
      </p:sp>
      <p:sp>
        <p:nvSpPr>
          <p:cNvPr id="209" name="Google Shape;209;p367"/>
          <p:cNvSpPr txBox="1"/>
          <p:nvPr>
            <p:ph type="title"/>
          </p:nvPr>
        </p:nvSpPr>
        <p:spPr>
          <a:xfrm>
            <a:off x="144711" y="436897"/>
            <a:ext cx="3421450" cy="344091"/>
          </a:xfrm>
          <a:prstGeom prst="rect">
            <a:avLst/>
          </a:prstGeom>
          <a:noFill/>
          <a:ln>
            <a:noFill/>
          </a:ln>
        </p:spPr>
        <p:txBody>
          <a:bodyPr anchorCtr="0" anchor="ctr" bIns="45700" lIns="90000" spcFirstLastPara="1" rIns="91425" wrap="square" tIns="45700">
            <a:normAutofit/>
          </a:bodyPr>
          <a:lstStyle>
            <a:lvl1pPr lvl="0" marR="0" rtl="0" algn="l">
              <a:lnSpc>
                <a:spcPct val="100000"/>
              </a:lnSpc>
              <a:spcBef>
                <a:spcPts val="0"/>
              </a:spcBef>
              <a:spcAft>
                <a:spcPts val="0"/>
              </a:spcAft>
              <a:buClr>
                <a:schemeClr val="lt1"/>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10" name="Google Shape;210;p367"/>
          <p:cNvSpPr txBox="1"/>
          <p:nvPr>
            <p:ph idx="1" type="body"/>
          </p:nvPr>
        </p:nvSpPr>
        <p:spPr>
          <a:xfrm>
            <a:off x="144711" y="1422475"/>
            <a:ext cx="4343206" cy="3036421"/>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11" name="Google Shape;211;p367"/>
          <p:cNvSpPr txBox="1"/>
          <p:nvPr>
            <p:ph idx="2" type="body"/>
          </p:nvPr>
        </p:nvSpPr>
        <p:spPr>
          <a:xfrm>
            <a:off x="144711" y="954389"/>
            <a:ext cx="4343206" cy="358011"/>
          </a:xfrm>
          <a:prstGeom prst="rect">
            <a:avLst/>
          </a:prstGeom>
          <a:noFill/>
          <a:ln>
            <a:noFill/>
          </a:ln>
        </p:spPr>
        <p:txBody>
          <a:bodyPr anchorCtr="0" anchor="t" bIns="45700" lIns="91425" spcFirstLastPara="1" rIns="91425" wrap="square" tIns="45700">
            <a:noAutofit/>
          </a:bodyPr>
          <a:lstStyle>
            <a:lvl1pPr indent="-323850" lvl="0" marL="457200" marR="0" rtl="0" algn="l">
              <a:lnSpc>
                <a:spcPct val="100000"/>
              </a:lnSpc>
              <a:spcBef>
                <a:spcPts val="0"/>
              </a:spcBef>
              <a:spcAft>
                <a:spcPts val="0"/>
              </a:spcAft>
              <a:buClr>
                <a:schemeClr val="lt1"/>
              </a:buClr>
              <a:buSzPts val="1500"/>
              <a:buFont typeface="Arial"/>
              <a:buAutoNum type="alphaUcPeriod"/>
              <a:defRPr b="1" i="0" sz="15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14">
    <p:spTree>
      <p:nvGrpSpPr>
        <p:cNvPr id="212" name="Shape 212"/>
        <p:cNvGrpSpPr/>
        <p:nvPr/>
      </p:nvGrpSpPr>
      <p:grpSpPr>
        <a:xfrm>
          <a:off x="0" y="0"/>
          <a:ext cx="0" cy="0"/>
          <a:chOff x="0" y="0"/>
          <a:chExt cx="0" cy="0"/>
        </a:xfrm>
      </p:grpSpPr>
      <p:grpSp>
        <p:nvGrpSpPr>
          <p:cNvPr id="213" name="Google Shape;213;p368"/>
          <p:cNvGrpSpPr/>
          <p:nvPr/>
        </p:nvGrpSpPr>
        <p:grpSpPr>
          <a:xfrm>
            <a:off x="2494464" y="494214"/>
            <a:ext cx="4155074" cy="4155073"/>
            <a:chOff x="2119794" y="-36836"/>
            <a:chExt cx="5217173" cy="5217173"/>
          </a:xfrm>
        </p:grpSpPr>
        <p:sp>
          <p:nvSpPr>
            <p:cNvPr id="214" name="Google Shape;214;p368"/>
            <p:cNvSpPr/>
            <p:nvPr/>
          </p:nvSpPr>
          <p:spPr>
            <a:xfrm rot="-10121413">
              <a:off x="5995473" y="1510692"/>
              <a:ext cx="1065477" cy="452456"/>
            </a:xfrm>
            <a:prstGeom prst="triangle">
              <a:avLst>
                <a:gd fmla="val 50000" name="adj"/>
              </a:avLst>
            </a:prstGeom>
            <a:solidFill>
              <a:srgbClr val="12366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5" name="Google Shape;215;p368"/>
            <p:cNvSpPr/>
            <p:nvPr/>
          </p:nvSpPr>
          <p:spPr>
            <a:xfrm rot="1811965">
              <a:off x="2648325" y="3118285"/>
              <a:ext cx="827384" cy="452456"/>
            </a:xfrm>
            <a:prstGeom prst="triangle">
              <a:avLst>
                <a:gd fmla="val 50000" name="adj"/>
              </a:avLst>
            </a:prstGeom>
            <a:solidFill>
              <a:srgbClr val="12366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nvGrpSpPr>
            <p:cNvPr id="216" name="Google Shape;216;p368"/>
            <p:cNvGrpSpPr/>
            <p:nvPr/>
          </p:nvGrpSpPr>
          <p:grpSpPr>
            <a:xfrm>
              <a:off x="2119794" y="-36836"/>
              <a:ext cx="5217173" cy="5217173"/>
              <a:chOff x="2334961" y="334711"/>
              <a:chExt cx="4626477" cy="4626477"/>
            </a:xfrm>
          </p:grpSpPr>
          <p:grpSp>
            <p:nvGrpSpPr>
              <p:cNvPr id="217" name="Google Shape;217;p368"/>
              <p:cNvGrpSpPr/>
              <p:nvPr/>
            </p:nvGrpSpPr>
            <p:grpSpPr>
              <a:xfrm>
                <a:off x="2334961" y="334711"/>
                <a:ext cx="4626477" cy="4626477"/>
                <a:chOff x="2334961" y="334711"/>
                <a:chExt cx="4626477" cy="4626477"/>
              </a:xfrm>
            </p:grpSpPr>
            <p:sp>
              <p:nvSpPr>
                <p:cNvPr id="218" name="Google Shape;218;p368"/>
                <p:cNvSpPr/>
                <p:nvPr/>
              </p:nvSpPr>
              <p:spPr>
                <a:xfrm>
                  <a:off x="2978950" y="978700"/>
                  <a:ext cx="3338500" cy="3338500"/>
                </a:xfrm>
                <a:prstGeom prst="ellipse">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19" name="Google Shape;219;p368"/>
                <p:cNvSpPr/>
                <p:nvPr/>
              </p:nvSpPr>
              <p:spPr>
                <a:xfrm rot="-3390336">
                  <a:off x="2978950" y="978700"/>
                  <a:ext cx="3338500" cy="3338500"/>
                </a:xfrm>
                <a:prstGeom prst="chord">
                  <a:avLst>
                    <a:gd fmla="val 3876990" name="adj1"/>
                    <a:gd fmla="val 16200000" name="adj2"/>
                  </a:avLst>
                </a:prstGeom>
                <a:solidFill>
                  <a:srgbClr val="BD87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20" name="Google Shape;220;p368"/>
                <p:cNvSpPr/>
                <p:nvPr/>
              </p:nvSpPr>
              <p:spPr>
                <a:xfrm rot="-5737848">
                  <a:off x="2978950" y="978700"/>
                  <a:ext cx="3338500" cy="3338500"/>
                </a:xfrm>
                <a:prstGeom prst="chord">
                  <a:avLst>
                    <a:gd fmla="val 3876990" name="adj1"/>
                    <a:gd fmla="val 16200000" name="adj2"/>
                  </a:avLst>
                </a:prstGeom>
                <a:solidFill>
                  <a:srgbClr val="BD87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221" name="Google Shape;221;p368"/>
              <p:cNvSpPr/>
              <p:nvPr/>
            </p:nvSpPr>
            <p:spPr>
              <a:xfrm>
                <a:off x="3154305" y="1154055"/>
                <a:ext cx="2987791" cy="298779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222" name="Google Shape;222;p368"/>
            <p:cNvSpPr/>
            <p:nvPr/>
          </p:nvSpPr>
          <p:spPr>
            <a:xfrm>
              <a:off x="2361789" y="1620202"/>
              <a:ext cx="4733182" cy="1903095"/>
            </a:xfrm>
            <a:custGeom>
              <a:rect b="b" l="l" r="r" t="t"/>
              <a:pathLst>
                <a:path extrusionOk="0" h="1676400" w="4557112">
                  <a:moveTo>
                    <a:pt x="0" y="350520"/>
                  </a:moveTo>
                  <a:lnTo>
                    <a:pt x="4557112" y="0"/>
                  </a:lnTo>
                  <a:lnTo>
                    <a:pt x="4259932" y="1676400"/>
                  </a:lnTo>
                  <a:lnTo>
                    <a:pt x="220980" y="1508760"/>
                  </a:lnTo>
                  <a:lnTo>
                    <a:pt x="0" y="350520"/>
                  </a:lnTo>
                  <a:close/>
                </a:path>
              </a:pathLst>
            </a:custGeom>
            <a:solidFill>
              <a:srgbClr val="16447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
        <p:nvSpPr>
          <p:cNvPr id="223" name="Google Shape;223;p368"/>
          <p:cNvSpPr txBox="1"/>
          <p:nvPr>
            <p:ph idx="1" type="body"/>
          </p:nvPr>
        </p:nvSpPr>
        <p:spPr>
          <a:xfrm>
            <a:off x="3117397" y="2365224"/>
            <a:ext cx="2909207" cy="41305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20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ontents">
    <p:spTree>
      <p:nvGrpSpPr>
        <p:cNvPr id="19" name="Shape 19"/>
        <p:cNvGrpSpPr/>
        <p:nvPr/>
      </p:nvGrpSpPr>
      <p:grpSpPr>
        <a:xfrm>
          <a:off x="0" y="0"/>
          <a:ext cx="0" cy="0"/>
          <a:chOff x="0" y="0"/>
          <a:chExt cx="0" cy="0"/>
        </a:xfrm>
      </p:grpSpPr>
      <p:pic>
        <p:nvPicPr>
          <p:cNvPr descr="A picture containing person, computer, indoor&#10;&#10;Description automatically generated" id="20" name="Google Shape;20;p342"/>
          <p:cNvPicPr preferRelativeResize="0"/>
          <p:nvPr/>
        </p:nvPicPr>
        <p:blipFill rotWithShape="1">
          <a:blip r:embed="rId2">
            <a:alphaModFix/>
          </a:blip>
          <a:srcRect b="0" l="0" r="11110" t="0"/>
          <a:stretch/>
        </p:blipFill>
        <p:spPr>
          <a:xfrm flipH="1">
            <a:off x="0" y="0"/>
            <a:ext cx="9144000" cy="5143494"/>
          </a:xfrm>
          <a:prstGeom prst="rect">
            <a:avLst/>
          </a:prstGeom>
          <a:noFill/>
          <a:ln>
            <a:noFill/>
          </a:ln>
        </p:spPr>
      </p:pic>
      <p:pic>
        <p:nvPicPr>
          <p:cNvPr descr="Shape&#10;&#10;Description automatically generated with low confidence" id="21" name="Google Shape;21;p342"/>
          <p:cNvPicPr preferRelativeResize="0"/>
          <p:nvPr/>
        </p:nvPicPr>
        <p:blipFill rotWithShape="1">
          <a:blip r:embed="rId3">
            <a:alphaModFix/>
          </a:blip>
          <a:srcRect b="0" l="0" r="0" t="0"/>
          <a:stretch/>
        </p:blipFill>
        <p:spPr>
          <a:xfrm>
            <a:off x="0" y="6"/>
            <a:ext cx="9143990" cy="5148000"/>
          </a:xfrm>
          <a:prstGeom prst="rect">
            <a:avLst/>
          </a:prstGeom>
          <a:noFill/>
          <a:ln>
            <a:noFill/>
          </a:ln>
        </p:spPr>
      </p:pic>
      <p:sp>
        <p:nvSpPr>
          <p:cNvPr id="22" name="Google Shape;22;p342"/>
          <p:cNvSpPr/>
          <p:nvPr/>
        </p:nvSpPr>
        <p:spPr>
          <a:xfrm>
            <a:off x="-1" y="638171"/>
            <a:ext cx="5055577" cy="4030832"/>
          </a:xfrm>
          <a:prstGeom prst="rect">
            <a:avLst/>
          </a:prstGeom>
          <a:solidFill>
            <a:schemeClr val="dk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Arial"/>
              <a:ea typeface="Arial"/>
              <a:cs typeface="Arial"/>
              <a:sym typeface="Arial"/>
            </a:endParaRPr>
          </a:p>
        </p:txBody>
      </p:sp>
      <p:sp>
        <p:nvSpPr>
          <p:cNvPr id="23" name="Google Shape;23;p342"/>
          <p:cNvSpPr/>
          <p:nvPr/>
        </p:nvSpPr>
        <p:spPr>
          <a:xfrm>
            <a:off x="0" y="784774"/>
            <a:ext cx="144711" cy="323530"/>
          </a:xfrm>
          <a:prstGeom prst="rect">
            <a:avLst/>
          </a:prstGeom>
          <a:solidFill>
            <a:schemeClr val="lt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Arial"/>
              <a:ea typeface="Arial"/>
              <a:cs typeface="Arial"/>
              <a:sym typeface="Arial"/>
            </a:endParaRPr>
          </a:p>
        </p:txBody>
      </p:sp>
      <p:sp>
        <p:nvSpPr>
          <p:cNvPr id="24" name="Google Shape;24;p342"/>
          <p:cNvSpPr txBox="1"/>
          <p:nvPr>
            <p:ph type="title"/>
          </p:nvPr>
        </p:nvSpPr>
        <p:spPr>
          <a:xfrm>
            <a:off x="144711" y="810810"/>
            <a:ext cx="3421450" cy="344091"/>
          </a:xfrm>
          <a:prstGeom prst="rect">
            <a:avLst/>
          </a:prstGeom>
          <a:noFill/>
          <a:ln>
            <a:noFill/>
          </a:ln>
        </p:spPr>
        <p:txBody>
          <a:bodyPr anchorCtr="0" anchor="ctr" bIns="45700" lIns="90000" spcFirstLastPara="1" rIns="91425" wrap="square" tIns="45700">
            <a:normAutofit/>
          </a:bodyPr>
          <a:lstStyle>
            <a:lvl1pPr lvl="0" marR="0" rtl="0" algn="l">
              <a:lnSpc>
                <a:spcPct val="100000"/>
              </a:lnSpc>
              <a:spcBef>
                <a:spcPts val="0"/>
              </a:spcBef>
              <a:spcAft>
                <a:spcPts val="0"/>
              </a:spcAft>
              <a:buClr>
                <a:schemeClr val="lt1"/>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5" name="Google Shape;25;p342"/>
          <p:cNvSpPr txBox="1"/>
          <p:nvPr>
            <p:ph idx="1" type="body"/>
          </p:nvPr>
        </p:nvSpPr>
        <p:spPr>
          <a:xfrm>
            <a:off x="144711" y="1295658"/>
            <a:ext cx="4343206" cy="3036421"/>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15">
    <p:spTree>
      <p:nvGrpSpPr>
        <p:cNvPr id="224" name="Shape 224"/>
        <p:cNvGrpSpPr/>
        <p:nvPr/>
      </p:nvGrpSpPr>
      <p:grpSpPr>
        <a:xfrm>
          <a:off x="0" y="0"/>
          <a:ext cx="0" cy="0"/>
          <a:chOff x="0" y="0"/>
          <a:chExt cx="0" cy="0"/>
        </a:xfrm>
      </p:grpSpPr>
      <p:grpSp>
        <p:nvGrpSpPr>
          <p:cNvPr id="225" name="Google Shape;225;p369"/>
          <p:cNvGrpSpPr/>
          <p:nvPr/>
        </p:nvGrpSpPr>
        <p:grpSpPr>
          <a:xfrm>
            <a:off x="2494465" y="494214"/>
            <a:ext cx="4155072" cy="4155073"/>
            <a:chOff x="2119794" y="-36836"/>
            <a:chExt cx="5217173" cy="5217173"/>
          </a:xfrm>
        </p:grpSpPr>
        <p:sp>
          <p:nvSpPr>
            <p:cNvPr id="226" name="Google Shape;226;p369"/>
            <p:cNvSpPr/>
            <p:nvPr/>
          </p:nvSpPr>
          <p:spPr>
            <a:xfrm rot="-10121413">
              <a:off x="5995473" y="1510692"/>
              <a:ext cx="1065477" cy="452456"/>
            </a:xfrm>
            <a:prstGeom prst="triangle">
              <a:avLst>
                <a:gd fmla="val 50000" name="adj"/>
              </a:avLst>
            </a:prstGeom>
            <a:solidFill>
              <a:srgbClr val="9B6E2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27" name="Google Shape;227;p369"/>
            <p:cNvSpPr/>
            <p:nvPr/>
          </p:nvSpPr>
          <p:spPr>
            <a:xfrm rot="1811965">
              <a:off x="2648325" y="3118285"/>
              <a:ext cx="827384" cy="452456"/>
            </a:xfrm>
            <a:prstGeom prst="triangle">
              <a:avLst>
                <a:gd fmla="val 50000" name="adj"/>
              </a:avLst>
            </a:prstGeom>
            <a:solidFill>
              <a:srgbClr val="9B6E2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nvGrpSpPr>
            <p:cNvPr id="228" name="Google Shape;228;p369"/>
            <p:cNvGrpSpPr/>
            <p:nvPr/>
          </p:nvGrpSpPr>
          <p:grpSpPr>
            <a:xfrm>
              <a:off x="2119794" y="-36836"/>
              <a:ext cx="5217173" cy="5217173"/>
              <a:chOff x="2334961" y="334711"/>
              <a:chExt cx="4626477" cy="4626477"/>
            </a:xfrm>
          </p:grpSpPr>
          <p:grpSp>
            <p:nvGrpSpPr>
              <p:cNvPr id="229" name="Google Shape;229;p369"/>
              <p:cNvGrpSpPr/>
              <p:nvPr/>
            </p:nvGrpSpPr>
            <p:grpSpPr>
              <a:xfrm>
                <a:off x="2334961" y="334711"/>
                <a:ext cx="4626477" cy="4626477"/>
                <a:chOff x="2334961" y="334711"/>
                <a:chExt cx="4626477" cy="4626477"/>
              </a:xfrm>
            </p:grpSpPr>
            <p:sp>
              <p:nvSpPr>
                <p:cNvPr id="230" name="Google Shape;230;p369"/>
                <p:cNvSpPr/>
                <p:nvPr/>
              </p:nvSpPr>
              <p:spPr>
                <a:xfrm>
                  <a:off x="2978950" y="978700"/>
                  <a:ext cx="3338500" cy="3338500"/>
                </a:xfrm>
                <a:prstGeom prst="ellipse">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31" name="Google Shape;231;p369"/>
                <p:cNvSpPr/>
                <p:nvPr/>
              </p:nvSpPr>
              <p:spPr>
                <a:xfrm rot="-3390336">
                  <a:off x="2978950" y="978700"/>
                  <a:ext cx="3338500" cy="3338500"/>
                </a:xfrm>
                <a:prstGeom prst="chord">
                  <a:avLst>
                    <a:gd fmla="val 3876990" name="adj1"/>
                    <a:gd fmla="val 16200000" name="adj2"/>
                  </a:avLst>
                </a:prstGeom>
                <a:solidFill>
                  <a:srgbClr val="16447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32" name="Google Shape;232;p369"/>
                <p:cNvSpPr/>
                <p:nvPr/>
              </p:nvSpPr>
              <p:spPr>
                <a:xfrm rot="-5737848">
                  <a:off x="2978950" y="978700"/>
                  <a:ext cx="3338500" cy="3338500"/>
                </a:xfrm>
                <a:prstGeom prst="chord">
                  <a:avLst>
                    <a:gd fmla="val 3876990" name="adj1"/>
                    <a:gd fmla="val 16200000" name="adj2"/>
                  </a:avLst>
                </a:prstGeom>
                <a:solidFill>
                  <a:srgbClr val="16447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233" name="Google Shape;233;p369"/>
              <p:cNvSpPr/>
              <p:nvPr/>
            </p:nvSpPr>
            <p:spPr>
              <a:xfrm>
                <a:off x="3154305" y="1154055"/>
                <a:ext cx="2987791" cy="298779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234" name="Google Shape;234;p369"/>
            <p:cNvSpPr/>
            <p:nvPr/>
          </p:nvSpPr>
          <p:spPr>
            <a:xfrm>
              <a:off x="2361789" y="1620202"/>
              <a:ext cx="4733182" cy="1903095"/>
            </a:xfrm>
            <a:custGeom>
              <a:rect b="b" l="l" r="r" t="t"/>
              <a:pathLst>
                <a:path extrusionOk="0" h="1676400" w="4557112">
                  <a:moveTo>
                    <a:pt x="0" y="350520"/>
                  </a:moveTo>
                  <a:lnTo>
                    <a:pt x="4557112" y="0"/>
                  </a:lnTo>
                  <a:lnTo>
                    <a:pt x="4259932" y="1676400"/>
                  </a:lnTo>
                  <a:lnTo>
                    <a:pt x="220980" y="1508760"/>
                  </a:lnTo>
                  <a:lnTo>
                    <a:pt x="0" y="350520"/>
                  </a:lnTo>
                  <a:close/>
                </a:path>
              </a:pathLst>
            </a:custGeom>
            <a:solidFill>
              <a:srgbClr val="C18A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235" name="Google Shape;235;p369"/>
          <p:cNvSpPr txBox="1"/>
          <p:nvPr>
            <p:ph idx="1" type="body"/>
          </p:nvPr>
        </p:nvSpPr>
        <p:spPr>
          <a:xfrm>
            <a:off x="3117397" y="2365224"/>
            <a:ext cx="2909207" cy="41305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20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16">
    <p:spTree>
      <p:nvGrpSpPr>
        <p:cNvPr id="236" name="Shape 236"/>
        <p:cNvGrpSpPr/>
        <p:nvPr/>
      </p:nvGrpSpPr>
      <p:grpSpPr>
        <a:xfrm>
          <a:off x="0" y="0"/>
          <a:ext cx="0" cy="0"/>
          <a:chOff x="0" y="0"/>
          <a:chExt cx="0" cy="0"/>
        </a:xfrm>
      </p:grpSpPr>
      <p:pic>
        <p:nvPicPr>
          <p:cNvPr id="237" name="Google Shape;237;p370"/>
          <p:cNvPicPr preferRelativeResize="0"/>
          <p:nvPr/>
        </p:nvPicPr>
        <p:blipFill rotWithShape="1">
          <a:blip r:embed="rId2">
            <a:alphaModFix/>
          </a:blip>
          <a:srcRect b="0" l="0" r="0" t="0"/>
          <a:stretch/>
        </p:blipFill>
        <p:spPr>
          <a:xfrm>
            <a:off x="2924496" y="901633"/>
            <a:ext cx="3295009" cy="3449032"/>
          </a:xfrm>
          <a:prstGeom prst="rect">
            <a:avLst/>
          </a:prstGeom>
          <a:noFill/>
          <a:ln>
            <a:noFill/>
          </a:ln>
        </p:spPr>
      </p:pic>
      <p:sp>
        <p:nvSpPr>
          <p:cNvPr id="238" name="Google Shape;238;p370"/>
          <p:cNvSpPr txBox="1"/>
          <p:nvPr>
            <p:ph idx="1" type="body"/>
          </p:nvPr>
        </p:nvSpPr>
        <p:spPr>
          <a:xfrm>
            <a:off x="3117397" y="2365224"/>
            <a:ext cx="2909207" cy="41305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20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17">
    <p:spTree>
      <p:nvGrpSpPr>
        <p:cNvPr id="239" name="Shape 239"/>
        <p:cNvGrpSpPr/>
        <p:nvPr/>
      </p:nvGrpSpPr>
      <p:grpSpPr>
        <a:xfrm>
          <a:off x="0" y="0"/>
          <a:ext cx="0" cy="0"/>
          <a:chOff x="0" y="0"/>
          <a:chExt cx="0" cy="0"/>
        </a:xfrm>
      </p:grpSpPr>
      <p:pic>
        <p:nvPicPr>
          <p:cNvPr id="240" name="Google Shape;240;p371"/>
          <p:cNvPicPr preferRelativeResize="0"/>
          <p:nvPr/>
        </p:nvPicPr>
        <p:blipFill rotWithShape="1">
          <a:blip r:embed="rId2">
            <a:alphaModFix/>
          </a:blip>
          <a:srcRect b="0" l="0" r="0" t="0"/>
          <a:stretch/>
        </p:blipFill>
        <p:spPr>
          <a:xfrm>
            <a:off x="2555408" y="637575"/>
            <a:ext cx="4004832" cy="4042613"/>
          </a:xfrm>
          <a:prstGeom prst="rect">
            <a:avLst/>
          </a:prstGeom>
          <a:noFill/>
          <a:ln>
            <a:noFill/>
          </a:ln>
        </p:spPr>
      </p:pic>
      <p:sp>
        <p:nvSpPr>
          <p:cNvPr id="241" name="Google Shape;241;p371"/>
          <p:cNvSpPr txBox="1"/>
          <p:nvPr>
            <p:ph idx="1" type="body"/>
          </p:nvPr>
        </p:nvSpPr>
        <p:spPr>
          <a:xfrm>
            <a:off x="3028189" y="2365224"/>
            <a:ext cx="2909207" cy="41305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20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18">
    <p:spTree>
      <p:nvGrpSpPr>
        <p:cNvPr id="242" name="Shape 242"/>
        <p:cNvGrpSpPr/>
        <p:nvPr/>
      </p:nvGrpSpPr>
      <p:grpSpPr>
        <a:xfrm>
          <a:off x="0" y="0"/>
          <a:ext cx="0" cy="0"/>
          <a:chOff x="0" y="0"/>
          <a:chExt cx="0" cy="0"/>
        </a:xfrm>
      </p:grpSpPr>
      <p:pic>
        <p:nvPicPr>
          <p:cNvPr descr="Icon&#10;&#10;Description automatically generated" id="243" name="Google Shape;243;p372"/>
          <p:cNvPicPr preferRelativeResize="0"/>
          <p:nvPr/>
        </p:nvPicPr>
        <p:blipFill rotWithShape="1">
          <a:blip r:embed="rId2">
            <a:alphaModFix/>
          </a:blip>
          <a:srcRect b="0" l="0" r="0" t="0"/>
          <a:stretch/>
        </p:blipFill>
        <p:spPr>
          <a:xfrm>
            <a:off x="2360040" y="277448"/>
            <a:ext cx="4422039" cy="4588604"/>
          </a:xfrm>
          <a:prstGeom prst="rect">
            <a:avLst/>
          </a:prstGeom>
          <a:noFill/>
          <a:ln>
            <a:noFill/>
          </a:ln>
        </p:spPr>
      </p:pic>
      <p:sp>
        <p:nvSpPr>
          <p:cNvPr id="244" name="Google Shape;244;p372"/>
          <p:cNvSpPr txBox="1"/>
          <p:nvPr>
            <p:ph idx="1" type="body"/>
          </p:nvPr>
        </p:nvSpPr>
        <p:spPr>
          <a:xfrm>
            <a:off x="3117397" y="2666490"/>
            <a:ext cx="2909207" cy="41305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20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45" name="Google Shape;245;p372"/>
          <p:cNvSpPr txBox="1"/>
          <p:nvPr>
            <p:ph idx="2" type="body"/>
          </p:nvPr>
        </p:nvSpPr>
        <p:spPr>
          <a:xfrm>
            <a:off x="2894151" y="1477631"/>
            <a:ext cx="1510581" cy="507286"/>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19">
    <p:spTree>
      <p:nvGrpSpPr>
        <p:cNvPr id="246" name="Shape 246"/>
        <p:cNvGrpSpPr/>
        <p:nvPr/>
      </p:nvGrpSpPr>
      <p:grpSpPr>
        <a:xfrm>
          <a:off x="0" y="0"/>
          <a:ext cx="0" cy="0"/>
          <a:chOff x="0" y="0"/>
          <a:chExt cx="0" cy="0"/>
        </a:xfrm>
      </p:grpSpPr>
      <p:pic>
        <p:nvPicPr>
          <p:cNvPr descr="Shape&#10;&#10;Description automatically generated with low confidence" id="247" name="Google Shape;247;p373"/>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248" name="Google Shape;248;p373"/>
          <p:cNvSpPr/>
          <p:nvPr/>
        </p:nvSpPr>
        <p:spPr>
          <a:xfrm>
            <a:off x="496108" y="1739452"/>
            <a:ext cx="840827" cy="1856806"/>
          </a:xfrm>
          <a:prstGeom prst="roundRect">
            <a:avLst>
              <a:gd fmla="val 11078"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9" name="Google Shape;249;p373"/>
          <p:cNvSpPr/>
          <p:nvPr/>
        </p:nvSpPr>
        <p:spPr>
          <a:xfrm>
            <a:off x="919659" y="1739452"/>
            <a:ext cx="3360175" cy="1856806"/>
          </a:xfrm>
          <a:prstGeom prst="rect">
            <a:avLst/>
          </a:prstGeom>
          <a:solidFill>
            <a:srgbClr val="F2F2F2"/>
          </a:solidFill>
          <a:ln cap="flat" cmpd="sng" w="9525">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ublic Sans"/>
              <a:ea typeface="Public Sans"/>
              <a:cs typeface="Public Sans"/>
              <a:sym typeface="Public Sans"/>
            </a:endParaRPr>
          </a:p>
        </p:txBody>
      </p:sp>
      <p:sp>
        <p:nvSpPr>
          <p:cNvPr id="250" name="Google Shape;250;p373"/>
          <p:cNvSpPr txBox="1"/>
          <p:nvPr/>
        </p:nvSpPr>
        <p:spPr>
          <a:xfrm>
            <a:off x="488252" y="2498578"/>
            <a:ext cx="449772"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1" i="1" lang="en-US" sz="1600" u="none" cap="none" strike="noStrike">
                <a:solidFill>
                  <a:schemeClr val="lt1"/>
                </a:solidFill>
                <a:latin typeface="Public Sans"/>
                <a:ea typeface="Public Sans"/>
                <a:cs typeface="Public Sans"/>
                <a:sym typeface="Public Sans"/>
              </a:rPr>
              <a:t>1</a:t>
            </a:r>
            <a:endParaRPr b="0" i="1" sz="1600" u="none" cap="none" strike="noStrike">
              <a:solidFill>
                <a:schemeClr val="lt1"/>
              </a:solidFill>
              <a:latin typeface="Public Sans"/>
              <a:ea typeface="Public Sans"/>
              <a:cs typeface="Public Sans"/>
              <a:sym typeface="Public Sans"/>
            </a:endParaRPr>
          </a:p>
        </p:txBody>
      </p:sp>
      <p:sp>
        <p:nvSpPr>
          <p:cNvPr id="251" name="Google Shape;251;p373"/>
          <p:cNvSpPr/>
          <p:nvPr/>
        </p:nvSpPr>
        <p:spPr>
          <a:xfrm>
            <a:off x="4949846" y="1739452"/>
            <a:ext cx="840827" cy="1856806"/>
          </a:xfrm>
          <a:prstGeom prst="roundRect">
            <a:avLst>
              <a:gd fmla="val 11078" name="adj"/>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52" name="Google Shape;252;p373"/>
          <p:cNvSpPr/>
          <p:nvPr/>
        </p:nvSpPr>
        <p:spPr>
          <a:xfrm>
            <a:off x="5373397" y="1739452"/>
            <a:ext cx="3360175" cy="1856806"/>
          </a:xfrm>
          <a:prstGeom prst="rect">
            <a:avLst/>
          </a:prstGeom>
          <a:solidFill>
            <a:srgbClr val="F2F2F2"/>
          </a:solidFill>
          <a:ln cap="flat" cmpd="sng" w="9525">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ublic Sans"/>
              <a:ea typeface="Public Sans"/>
              <a:cs typeface="Public Sans"/>
              <a:sym typeface="Public Sans"/>
            </a:endParaRPr>
          </a:p>
        </p:txBody>
      </p:sp>
      <p:sp>
        <p:nvSpPr>
          <p:cNvPr id="253" name="Google Shape;253;p373"/>
          <p:cNvSpPr txBox="1"/>
          <p:nvPr/>
        </p:nvSpPr>
        <p:spPr>
          <a:xfrm>
            <a:off x="4941990" y="2498578"/>
            <a:ext cx="449772"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1" i="1" lang="en-US" sz="1600" u="none" cap="none" strike="noStrike">
                <a:solidFill>
                  <a:schemeClr val="lt1"/>
                </a:solidFill>
                <a:latin typeface="Public Sans"/>
                <a:ea typeface="Public Sans"/>
                <a:cs typeface="Public Sans"/>
                <a:sym typeface="Public Sans"/>
              </a:rPr>
              <a:t>2</a:t>
            </a:r>
            <a:endParaRPr b="0" i="1" sz="1600" u="none" cap="none" strike="noStrike">
              <a:solidFill>
                <a:schemeClr val="lt1"/>
              </a:solidFill>
              <a:latin typeface="Public Sans"/>
              <a:ea typeface="Public Sans"/>
              <a:cs typeface="Public Sans"/>
              <a:sym typeface="Public Sans"/>
            </a:endParaRPr>
          </a:p>
        </p:txBody>
      </p:sp>
      <p:sp>
        <p:nvSpPr>
          <p:cNvPr id="254" name="Google Shape;254;p373"/>
          <p:cNvSpPr txBox="1"/>
          <p:nvPr>
            <p:ph idx="1" type="body"/>
          </p:nvPr>
        </p:nvSpPr>
        <p:spPr>
          <a:xfrm>
            <a:off x="1086864" y="2013830"/>
            <a:ext cx="3027937" cy="13080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55" name="Google Shape;255;p373"/>
          <p:cNvSpPr txBox="1"/>
          <p:nvPr>
            <p:ph idx="2" type="body"/>
          </p:nvPr>
        </p:nvSpPr>
        <p:spPr>
          <a:xfrm>
            <a:off x="5540602" y="2013830"/>
            <a:ext cx="3027937" cy="13080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56" name="Google Shape;256;p373"/>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57" name="Google Shape;257;p373"/>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0">
    <p:spTree>
      <p:nvGrpSpPr>
        <p:cNvPr id="258" name="Shape 258"/>
        <p:cNvGrpSpPr/>
        <p:nvPr/>
      </p:nvGrpSpPr>
      <p:grpSpPr>
        <a:xfrm>
          <a:off x="0" y="0"/>
          <a:ext cx="0" cy="0"/>
          <a:chOff x="0" y="0"/>
          <a:chExt cx="0" cy="0"/>
        </a:xfrm>
      </p:grpSpPr>
      <p:pic>
        <p:nvPicPr>
          <p:cNvPr descr="Shape&#10;&#10;Description automatically generated with low confidence" id="259" name="Google Shape;259;p374"/>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260" name="Google Shape;260;p374"/>
          <p:cNvSpPr/>
          <p:nvPr/>
        </p:nvSpPr>
        <p:spPr>
          <a:xfrm>
            <a:off x="496108" y="1739452"/>
            <a:ext cx="840827" cy="1856806"/>
          </a:xfrm>
          <a:prstGeom prst="roundRect">
            <a:avLst>
              <a:gd fmla="val 11078" name="adj"/>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1" name="Google Shape;261;p374"/>
          <p:cNvSpPr/>
          <p:nvPr/>
        </p:nvSpPr>
        <p:spPr>
          <a:xfrm>
            <a:off x="919659" y="1739452"/>
            <a:ext cx="3360175" cy="1856806"/>
          </a:xfrm>
          <a:prstGeom prst="rect">
            <a:avLst/>
          </a:prstGeom>
          <a:solidFill>
            <a:srgbClr val="F2F2F2"/>
          </a:solidFill>
          <a:ln cap="flat" cmpd="sng" w="9525">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ublic Sans"/>
              <a:ea typeface="Public Sans"/>
              <a:cs typeface="Public Sans"/>
              <a:sym typeface="Public Sans"/>
            </a:endParaRPr>
          </a:p>
        </p:txBody>
      </p:sp>
      <p:sp>
        <p:nvSpPr>
          <p:cNvPr id="262" name="Google Shape;262;p374"/>
          <p:cNvSpPr txBox="1"/>
          <p:nvPr/>
        </p:nvSpPr>
        <p:spPr>
          <a:xfrm>
            <a:off x="488252" y="2498578"/>
            <a:ext cx="449772"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1" i="1" lang="en-US" sz="1600" u="none" cap="none" strike="noStrike">
                <a:solidFill>
                  <a:schemeClr val="lt1"/>
                </a:solidFill>
                <a:latin typeface="Public Sans"/>
                <a:ea typeface="Public Sans"/>
                <a:cs typeface="Public Sans"/>
                <a:sym typeface="Public Sans"/>
              </a:rPr>
              <a:t>1</a:t>
            </a:r>
            <a:endParaRPr b="0" i="1" sz="1600" u="none" cap="none" strike="noStrike">
              <a:solidFill>
                <a:schemeClr val="lt1"/>
              </a:solidFill>
              <a:latin typeface="Public Sans"/>
              <a:ea typeface="Public Sans"/>
              <a:cs typeface="Public Sans"/>
              <a:sym typeface="Public Sans"/>
            </a:endParaRPr>
          </a:p>
        </p:txBody>
      </p:sp>
      <p:sp>
        <p:nvSpPr>
          <p:cNvPr id="263" name="Google Shape;263;p374"/>
          <p:cNvSpPr/>
          <p:nvPr/>
        </p:nvSpPr>
        <p:spPr>
          <a:xfrm>
            <a:off x="4949846" y="1739452"/>
            <a:ext cx="840827" cy="1856806"/>
          </a:xfrm>
          <a:prstGeom prst="roundRect">
            <a:avLst>
              <a:gd fmla="val 11078" name="adj"/>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4" name="Google Shape;264;p374"/>
          <p:cNvSpPr/>
          <p:nvPr/>
        </p:nvSpPr>
        <p:spPr>
          <a:xfrm>
            <a:off x="5373397" y="1739452"/>
            <a:ext cx="3360175" cy="1856806"/>
          </a:xfrm>
          <a:prstGeom prst="rect">
            <a:avLst/>
          </a:prstGeom>
          <a:solidFill>
            <a:srgbClr val="F2F2F2"/>
          </a:solidFill>
          <a:ln cap="flat" cmpd="sng" w="9525">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ublic Sans"/>
              <a:ea typeface="Public Sans"/>
              <a:cs typeface="Public Sans"/>
              <a:sym typeface="Public Sans"/>
            </a:endParaRPr>
          </a:p>
        </p:txBody>
      </p:sp>
      <p:sp>
        <p:nvSpPr>
          <p:cNvPr id="265" name="Google Shape;265;p374"/>
          <p:cNvSpPr txBox="1"/>
          <p:nvPr/>
        </p:nvSpPr>
        <p:spPr>
          <a:xfrm>
            <a:off x="4941990" y="2498578"/>
            <a:ext cx="449772"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1" i="1" lang="en-US" sz="1600" u="none" cap="none" strike="noStrike">
                <a:solidFill>
                  <a:schemeClr val="lt1"/>
                </a:solidFill>
                <a:latin typeface="Public Sans"/>
                <a:ea typeface="Public Sans"/>
                <a:cs typeface="Public Sans"/>
                <a:sym typeface="Public Sans"/>
              </a:rPr>
              <a:t>2</a:t>
            </a:r>
            <a:endParaRPr b="0" i="1" sz="1600" u="none" cap="none" strike="noStrike">
              <a:solidFill>
                <a:schemeClr val="lt1"/>
              </a:solidFill>
              <a:latin typeface="Public Sans"/>
              <a:ea typeface="Public Sans"/>
              <a:cs typeface="Public Sans"/>
              <a:sym typeface="Public Sans"/>
            </a:endParaRPr>
          </a:p>
        </p:txBody>
      </p:sp>
      <p:sp>
        <p:nvSpPr>
          <p:cNvPr id="266" name="Google Shape;266;p374"/>
          <p:cNvSpPr txBox="1"/>
          <p:nvPr>
            <p:ph idx="1" type="body"/>
          </p:nvPr>
        </p:nvSpPr>
        <p:spPr>
          <a:xfrm>
            <a:off x="1086864" y="2013830"/>
            <a:ext cx="3027937" cy="13080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67" name="Google Shape;267;p374"/>
          <p:cNvSpPr txBox="1"/>
          <p:nvPr>
            <p:ph idx="2" type="body"/>
          </p:nvPr>
        </p:nvSpPr>
        <p:spPr>
          <a:xfrm>
            <a:off x="5540602" y="2013830"/>
            <a:ext cx="3027937" cy="13080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68" name="Google Shape;268;p374"/>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69" name="Google Shape;269;p374"/>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1">
    <p:spTree>
      <p:nvGrpSpPr>
        <p:cNvPr id="270" name="Shape 270"/>
        <p:cNvGrpSpPr/>
        <p:nvPr/>
      </p:nvGrpSpPr>
      <p:grpSpPr>
        <a:xfrm>
          <a:off x="0" y="0"/>
          <a:ext cx="0" cy="0"/>
          <a:chOff x="0" y="0"/>
          <a:chExt cx="0" cy="0"/>
        </a:xfrm>
      </p:grpSpPr>
      <p:pic>
        <p:nvPicPr>
          <p:cNvPr descr="Shape&#10;&#10;Description automatically generated with low confidence" id="271" name="Google Shape;271;p375"/>
          <p:cNvPicPr preferRelativeResize="0"/>
          <p:nvPr/>
        </p:nvPicPr>
        <p:blipFill rotWithShape="1">
          <a:blip r:embed="rId2">
            <a:alphaModFix/>
          </a:blip>
          <a:srcRect b="0" l="0" r="0" t="0"/>
          <a:stretch/>
        </p:blipFill>
        <p:spPr>
          <a:xfrm>
            <a:off x="0" y="0"/>
            <a:ext cx="9143990" cy="5143494"/>
          </a:xfrm>
          <a:prstGeom prst="rect">
            <a:avLst/>
          </a:prstGeom>
          <a:noFill/>
          <a:ln>
            <a:noFill/>
          </a:ln>
        </p:spPr>
      </p:pic>
      <p:cxnSp>
        <p:nvCxnSpPr>
          <p:cNvPr id="272" name="Google Shape;272;p375"/>
          <p:cNvCxnSpPr/>
          <p:nvPr/>
        </p:nvCxnSpPr>
        <p:spPr>
          <a:xfrm flipH="1" rot="10800000">
            <a:off x="0" y="2140588"/>
            <a:ext cx="9143999" cy="1"/>
          </a:xfrm>
          <a:prstGeom prst="straightConnector1">
            <a:avLst/>
          </a:prstGeom>
          <a:noFill/>
          <a:ln cap="flat" cmpd="sng" w="9525">
            <a:solidFill>
              <a:srgbClr val="D8D8D8"/>
            </a:solidFill>
            <a:prstDash val="solid"/>
            <a:round/>
            <a:headEnd len="sm" w="sm" type="none"/>
            <a:tailEnd len="sm" w="sm" type="none"/>
          </a:ln>
        </p:spPr>
      </p:cxnSp>
      <p:grpSp>
        <p:nvGrpSpPr>
          <p:cNvPr id="273" name="Google Shape;273;p375"/>
          <p:cNvGrpSpPr/>
          <p:nvPr/>
        </p:nvGrpSpPr>
        <p:grpSpPr>
          <a:xfrm>
            <a:off x="2257341" y="1861278"/>
            <a:ext cx="560368" cy="825149"/>
            <a:chOff x="2257341" y="1871217"/>
            <a:chExt cx="560368" cy="825149"/>
          </a:xfrm>
        </p:grpSpPr>
        <p:sp>
          <p:nvSpPr>
            <p:cNvPr id="274" name="Google Shape;274;p375"/>
            <p:cNvSpPr/>
            <p:nvPr/>
          </p:nvSpPr>
          <p:spPr>
            <a:xfrm rot="2700000">
              <a:off x="2339405" y="1953281"/>
              <a:ext cx="396240" cy="39624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75" name="Google Shape;275;p375"/>
            <p:cNvSpPr/>
            <p:nvPr/>
          </p:nvSpPr>
          <p:spPr>
            <a:xfrm rot="2700000">
              <a:off x="2339405" y="2218062"/>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cxnSp>
          <p:nvCxnSpPr>
            <p:cNvPr id="276" name="Google Shape;276;p375"/>
            <p:cNvCxnSpPr/>
            <p:nvPr/>
          </p:nvCxnSpPr>
          <p:spPr>
            <a:xfrm>
              <a:off x="2537525" y="2088797"/>
              <a:ext cx="0" cy="548435"/>
            </a:xfrm>
            <a:prstGeom prst="straightConnector1">
              <a:avLst/>
            </a:prstGeom>
            <a:noFill/>
            <a:ln cap="flat" cmpd="sng" w="9525">
              <a:solidFill>
                <a:srgbClr val="D8D8D8"/>
              </a:solidFill>
              <a:prstDash val="solid"/>
              <a:round/>
              <a:headEnd len="sm" w="sm" type="none"/>
              <a:tailEnd len="med" w="med" type="triangle"/>
            </a:ln>
          </p:spPr>
        </p:cxnSp>
        <p:sp>
          <p:nvSpPr>
            <p:cNvPr id="277" name="Google Shape;277;p375"/>
            <p:cNvSpPr/>
            <p:nvPr/>
          </p:nvSpPr>
          <p:spPr>
            <a:xfrm rot="2700000">
              <a:off x="2416331" y="2138998"/>
              <a:ext cx="242388" cy="242388"/>
            </a:xfrm>
            <a:prstGeom prst="rect">
              <a:avLst/>
            </a:prstGeom>
            <a:solidFill>
              <a:srgbClr val="8DA2DB"/>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278" name="Google Shape;278;p375"/>
          <p:cNvGrpSpPr/>
          <p:nvPr/>
        </p:nvGrpSpPr>
        <p:grpSpPr>
          <a:xfrm>
            <a:off x="6326292" y="1861278"/>
            <a:ext cx="560368" cy="825149"/>
            <a:chOff x="6326292" y="1871217"/>
            <a:chExt cx="560368" cy="825149"/>
          </a:xfrm>
        </p:grpSpPr>
        <p:sp>
          <p:nvSpPr>
            <p:cNvPr id="279" name="Google Shape;279;p375"/>
            <p:cNvSpPr/>
            <p:nvPr/>
          </p:nvSpPr>
          <p:spPr>
            <a:xfrm rot="2700000">
              <a:off x="6408356" y="1953281"/>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80" name="Google Shape;280;p375"/>
            <p:cNvSpPr/>
            <p:nvPr/>
          </p:nvSpPr>
          <p:spPr>
            <a:xfrm rot="2700000">
              <a:off x="6408356" y="2218062"/>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cxnSp>
          <p:nvCxnSpPr>
            <p:cNvPr id="281" name="Google Shape;281;p375"/>
            <p:cNvCxnSpPr/>
            <p:nvPr/>
          </p:nvCxnSpPr>
          <p:spPr>
            <a:xfrm>
              <a:off x="6606476" y="2088797"/>
              <a:ext cx="0" cy="548435"/>
            </a:xfrm>
            <a:prstGeom prst="straightConnector1">
              <a:avLst/>
            </a:prstGeom>
            <a:noFill/>
            <a:ln cap="flat" cmpd="sng" w="9525">
              <a:solidFill>
                <a:srgbClr val="D8D8D8"/>
              </a:solidFill>
              <a:prstDash val="solid"/>
              <a:round/>
              <a:headEnd len="sm" w="sm" type="none"/>
              <a:tailEnd len="med" w="med" type="triangle"/>
            </a:ln>
          </p:spPr>
        </p:cxnSp>
        <p:sp>
          <p:nvSpPr>
            <p:cNvPr id="282" name="Google Shape;282;p375"/>
            <p:cNvSpPr/>
            <p:nvPr/>
          </p:nvSpPr>
          <p:spPr>
            <a:xfrm rot="2700000">
              <a:off x="6485282" y="2138998"/>
              <a:ext cx="242388" cy="242388"/>
            </a:xfrm>
            <a:prstGeom prst="rect">
              <a:avLst/>
            </a:prstGeom>
            <a:solidFill>
              <a:srgbClr val="EAD1AA"/>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283" name="Google Shape;283;p375"/>
          <p:cNvSpPr txBox="1"/>
          <p:nvPr>
            <p:ph idx="1" type="body"/>
          </p:nvPr>
        </p:nvSpPr>
        <p:spPr>
          <a:xfrm>
            <a:off x="1082922" y="2812006"/>
            <a:ext cx="2909207" cy="32711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84" name="Google Shape;284;p375"/>
          <p:cNvSpPr txBox="1"/>
          <p:nvPr>
            <p:ph idx="2" type="body"/>
          </p:nvPr>
        </p:nvSpPr>
        <p:spPr>
          <a:xfrm>
            <a:off x="5151872" y="2812006"/>
            <a:ext cx="2909207" cy="32711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85" name="Google Shape;285;p375"/>
          <p:cNvSpPr txBox="1"/>
          <p:nvPr>
            <p:ph idx="3" type="body"/>
          </p:nvPr>
        </p:nvSpPr>
        <p:spPr>
          <a:xfrm>
            <a:off x="1082922" y="3207931"/>
            <a:ext cx="2909207" cy="93043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86" name="Google Shape;286;p375"/>
          <p:cNvSpPr txBox="1"/>
          <p:nvPr>
            <p:ph idx="4" type="body"/>
          </p:nvPr>
        </p:nvSpPr>
        <p:spPr>
          <a:xfrm>
            <a:off x="5151872" y="3207931"/>
            <a:ext cx="2909207" cy="93043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87" name="Google Shape;287;p375"/>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88" name="Google Shape;288;p375"/>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2">
    <p:spTree>
      <p:nvGrpSpPr>
        <p:cNvPr id="289" name="Shape 289"/>
        <p:cNvGrpSpPr/>
        <p:nvPr/>
      </p:nvGrpSpPr>
      <p:grpSpPr>
        <a:xfrm>
          <a:off x="0" y="0"/>
          <a:ext cx="0" cy="0"/>
          <a:chOff x="0" y="0"/>
          <a:chExt cx="0" cy="0"/>
        </a:xfrm>
      </p:grpSpPr>
      <p:pic>
        <p:nvPicPr>
          <p:cNvPr descr="Shape&#10;&#10;Description automatically generated with low confidence" id="290" name="Google Shape;290;p376"/>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291" name="Google Shape;291;p376"/>
          <p:cNvSpPr/>
          <p:nvPr/>
        </p:nvSpPr>
        <p:spPr>
          <a:xfrm>
            <a:off x="496108" y="1739452"/>
            <a:ext cx="840827" cy="1856806"/>
          </a:xfrm>
          <a:prstGeom prst="roundRect">
            <a:avLst>
              <a:gd fmla="val 11078" name="adj"/>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2" name="Google Shape;292;p376"/>
          <p:cNvSpPr/>
          <p:nvPr/>
        </p:nvSpPr>
        <p:spPr>
          <a:xfrm>
            <a:off x="919659" y="1739452"/>
            <a:ext cx="1944138" cy="1856806"/>
          </a:xfrm>
          <a:prstGeom prst="rect">
            <a:avLst/>
          </a:prstGeom>
          <a:solidFill>
            <a:srgbClr val="F2F2F2"/>
          </a:solidFill>
          <a:ln cap="flat" cmpd="sng" w="9525">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ublic Sans"/>
              <a:ea typeface="Public Sans"/>
              <a:cs typeface="Public Sans"/>
              <a:sym typeface="Public Sans"/>
            </a:endParaRPr>
          </a:p>
        </p:txBody>
      </p:sp>
      <p:sp>
        <p:nvSpPr>
          <p:cNvPr id="293" name="Google Shape;293;p376"/>
          <p:cNvSpPr txBox="1"/>
          <p:nvPr/>
        </p:nvSpPr>
        <p:spPr>
          <a:xfrm>
            <a:off x="488252" y="2498578"/>
            <a:ext cx="449772"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1" i="1" lang="en-US" sz="1600" u="none" cap="none" strike="noStrike">
                <a:solidFill>
                  <a:schemeClr val="lt1"/>
                </a:solidFill>
                <a:latin typeface="Public Sans"/>
                <a:ea typeface="Public Sans"/>
                <a:cs typeface="Public Sans"/>
                <a:sym typeface="Public Sans"/>
              </a:rPr>
              <a:t>1</a:t>
            </a:r>
            <a:endParaRPr b="0" i="1" sz="1600" u="none" cap="none" strike="noStrike">
              <a:solidFill>
                <a:schemeClr val="lt1"/>
              </a:solidFill>
              <a:latin typeface="Public Sans"/>
              <a:ea typeface="Public Sans"/>
              <a:cs typeface="Public Sans"/>
              <a:sym typeface="Public Sans"/>
            </a:endParaRPr>
          </a:p>
        </p:txBody>
      </p:sp>
      <p:sp>
        <p:nvSpPr>
          <p:cNvPr id="294" name="Google Shape;294;p376"/>
          <p:cNvSpPr txBox="1"/>
          <p:nvPr>
            <p:ph idx="1" type="body"/>
          </p:nvPr>
        </p:nvSpPr>
        <p:spPr>
          <a:xfrm>
            <a:off x="1086864" y="2013830"/>
            <a:ext cx="1622141" cy="13080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95" name="Google Shape;295;p376"/>
          <p:cNvSpPr/>
          <p:nvPr/>
        </p:nvSpPr>
        <p:spPr>
          <a:xfrm>
            <a:off x="3465552" y="1739452"/>
            <a:ext cx="840827" cy="1856806"/>
          </a:xfrm>
          <a:prstGeom prst="roundRect">
            <a:avLst>
              <a:gd fmla="val 11078" name="adj"/>
            </a:avLst>
          </a:prstGeom>
          <a:solidFill>
            <a:srgbClr val="D0607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6" name="Google Shape;296;p376"/>
          <p:cNvSpPr/>
          <p:nvPr/>
        </p:nvSpPr>
        <p:spPr>
          <a:xfrm>
            <a:off x="3889103" y="1739452"/>
            <a:ext cx="1944138" cy="1856806"/>
          </a:xfrm>
          <a:prstGeom prst="rect">
            <a:avLst/>
          </a:prstGeom>
          <a:solidFill>
            <a:srgbClr val="F2F2F2"/>
          </a:solidFill>
          <a:ln cap="flat" cmpd="sng" w="9525">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ublic Sans"/>
              <a:ea typeface="Public Sans"/>
              <a:cs typeface="Public Sans"/>
              <a:sym typeface="Public Sans"/>
            </a:endParaRPr>
          </a:p>
        </p:txBody>
      </p:sp>
      <p:sp>
        <p:nvSpPr>
          <p:cNvPr id="297" name="Google Shape;297;p376"/>
          <p:cNvSpPr txBox="1"/>
          <p:nvPr/>
        </p:nvSpPr>
        <p:spPr>
          <a:xfrm>
            <a:off x="3457696" y="2498578"/>
            <a:ext cx="449772"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1" i="1" lang="en-US" sz="1600" u="none" cap="none" strike="noStrike">
                <a:solidFill>
                  <a:schemeClr val="lt1"/>
                </a:solidFill>
                <a:latin typeface="Public Sans"/>
                <a:ea typeface="Public Sans"/>
                <a:cs typeface="Public Sans"/>
                <a:sym typeface="Public Sans"/>
              </a:rPr>
              <a:t>2</a:t>
            </a:r>
            <a:endParaRPr b="0" i="1" sz="1600" u="none" cap="none" strike="noStrike">
              <a:solidFill>
                <a:schemeClr val="lt1"/>
              </a:solidFill>
              <a:latin typeface="Public Sans"/>
              <a:ea typeface="Public Sans"/>
              <a:cs typeface="Public Sans"/>
              <a:sym typeface="Public Sans"/>
            </a:endParaRPr>
          </a:p>
        </p:txBody>
      </p:sp>
      <p:sp>
        <p:nvSpPr>
          <p:cNvPr id="298" name="Google Shape;298;p376"/>
          <p:cNvSpPr txBox="1"/>
          <p:nvPr>
            <p:ph idx="2" type="body"/>
          </p:nvPr>
        </p:nvSpPr>
        <p:spPr>
          <a:xfrm>
            <a:off x="4056308" y="2013830"/>
            <a:ext cx="1622141" cy="13080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99" name="Google Shape;299;p376"/>
          <p:cNvSpPr/>
          <p:nvPr/>
        </p:nvSpPr>
        <p:spPr>
          <a:xfrm>
            <a:off x="6434995" y="1739452"/>
            <a:ext cx="840827" cy="1856806"/>
          </a:xfrm>
          <a:prstGeom prst="roundRect">
            <a:avLst>
              <a:gd fmla="val 11078" name="adj"/>
            </a:avLst>
          </a:prstGeom>
          <a:solidFill>
            <a:srgbClr val="E094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0" name="Google Shape;300;p376"/>
          <p:cNvSpPr/>
          <p:nvPr/>
        </p:nvSpPr>
        <p:spPr>
          <a:xfrm>
            <a:off x="6858546" y="1739452"/>
            <a:ext cx="1944138" cy="1856806"/>
          </a:xfrm>
          <a:prstGeom prst="rect">
            <a:avLst/>
          </a:prstGeom>
          <a:solidFill>
            <a:srgbClr val="F2F2F2"/>
          </a:solidFill>
          <a:ln cap="flat" cmpd="sng" w="9525">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ublic Sans"/>
              <a:ea typeface="Public Sans"/>
              <a:cs typeface="Public Sans"/>
              <a:sym typeface="Public Sans"/>
            </a:endParaRPr>
          </a:p>
        </p:txBody>
      </p:sp>
      <p:sp>
        <p:nvSpPr>
          <p:cNvPr id="301" name="Google Shape;301;p376"/>
          <p:cNvSpPr txBox="1"/>
          <p:nvPr/>
        </p:nvSpPr>
        <p:spPr>
          <a:xfrm>
            <a:off x="6427139" y="2498578"/>
            <a:ext cx="449772"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1" i="1" lang="en-US" sz="1600" u="none" cap="none" strike="noStrike">
                <a:solidFill>
                  <a:schemeClr val="lt1"/>
                </a:solidFill>
                <a:latin typeface="Public Sans"/>
                <a:ea typeface="Public Sans"/>
                <a:cs typeface="Public Sans"/>
                <a:sym typeface="Public Sans"/>
              </a:rPr>
              <a:t>3</a:t>
            </a:r>
            <a:endParaRPr b="0" i="1" sz="1600" u="none" cap="none" strike="noStrike">
              <a:solidFill>
                <a:schemeClr val="lt1"/>
              </a:solidFill>
              <a:latin typeface="Public Sans"/>
              <a:ea typeface="Public Sans"/>
              <a:cs typeface="Public Sans"/>
              <a:sym typeface="Public Sans"/>
            </a:endParaRPr>
          </a:p>
        </p:txBody>
      </p:sp>
      <p:sp>
        <p:nvSpPr>
          <p:cNvPr id="302" name="Google Shape;302;p376"/>
          <p:cNvSpPr txBox="1"/>
          <p:nvPr>
            <p:ph idx="3" type="body"/>
          </p:nvPr>
        </p:nvSpPr>
        <p:spPr>
          <a:xfrm>
            <a:off x="7025751" y="2013830"/>
            <a:ext cx="1622141" cy="13080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03" name="Google Shape;303;p376"/>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04" name="Google Shape;304;p376"/>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3">
    <p:spTree>
      <p:nvGrpSpPr>
        <p:cNvPr id="305" name="Shape 305"/>
        <p:cNvGrpSpPr/>
        <p:nvPr/>
      </p:nvGrpSpPr>
      <p:grpSpPr>
        <a:xfrm>
          <a:off x="0" y="0"/>
          <a:ext cx="0" cy="0"/>
          <a:chOff x="0" y="0"/>
          <a:chExt cx="0" cy="0"/>
        </a:xfrm>
      </p:grpSpPr>
      <p:pic>
        <p:nvPicPr>
          <p:cNvPr descr="Shape&#10;&#10;Description automatically generated with low confidence" id="306" name="Google Shape;306;p377"/>
          <p:cNvPicPr preferRelativeResize="0"/>
          <p:nvPr/>
        </p:nvPicPr>
        <p:blipFill rotWithShape="1">
          <a:blip r:embed="rId2">
            <a:alphaModFix/>
          </a:blip>
          <a:srcRect b="0" l="0" r="0" t="0"/>
          <a:stretch/>
        </p:blipFill>
        <p:spPr>
          <a:xfrm>
            <a:off x="0" y="0"/>
            <a:ext cx="9144000" cy="5143500"/>
          </a:xfrm>
          <a:prstGeom prst="rect">
            <a:avLst/>
          </a:prstGeom>
          <a:noFill/>
          <a:ln>
            <a:noFill/>
          </a:ln>
        </p:spPr>
      </p:pic>
      <p:grpSp>
        <p:nvGrpSpPr>
          <p:cNvPr id="307" name="Google Shape;307;p377"/>
          <p:cNvGrpSpPr/>
          <p:nvPr/>
        </p:nvGrpSpPr>
        <p:grpSpPr>
          <a:xfrm>
            <a:off x="0" y="2399230"/>
            <a:ext cx="9144001" cy="2349751"/>
            <a:chOff x="0" y="2182920"/>
            <a:chExt cx="9144001" cy="2349751"/>
          </a:xfrm>
        </p:grpSpPr>
        <p:sp>
          <p:nvSpPr>
            <p:cNvPr id="308" name="Google Shape;308;p377"/>
            <p:cNvSpPr/>
            <p:nvPr/>
          </p:nvSpPr>
          <p:spPr>
            <a:xfrm>
              <a:off x="0" y="2689734"/>
              <a:ext cx="9144001" cy="1842937"/>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309" name="Google Shape;309;p377"/>
            <p:cNvGrpSpPr/>
            <p:nvPr/>
          </p:nvGrpSpPr>
          <p:grpSpPr>
            <a:xfrm>
              <a:off x="1229347" y="2182920"/>
              <a:ext cx="6685306" cy="1002265"/>
              <a:chOff x="976268" y="2064936"/>
              <a:chExt cx="6685306" cy="1002265"/>
            </a:xfrm>
          </p:grpSpPr>
          <p:sp>
            <p:nvSpPr>
              <p:cNvPr id="310" name="Google Shape;310;p377"/>
              <p:cNvSpPr/>
              <p:nvPr/>
            </p:nvSpPr>
            <p:spPr>
              <a:xfrm>
                <a:off x="976268" y="2064936"/>
                <a:ext cx="1002265" cy="1002265"/>
              </a:xfrm>
              <a:prstGeom prst="ellipse">
                <a:avLst/>
              </a:prstGeom>
              <a:solidFill>
                <a:srgbClr val="F2F2F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11" name="Google Shape;311;p377"/>
              <p:cNvSpPr/>
              <p:nvPr/>
            </p:nvSpPr>
            <p:spPr>
              <a:xfrm>
                <a:off x="3817789" y="2064936"/>
                <a:ext cx="1002265" cy="1002265"/>
              </a:xfrm>
              <a:prstGeom prst="ellipse">
                <a:avLst/>
              </a:prstGeom>
              <a:solidFill>
                <a:srgbClr val="F2F2F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12" name="Google Shape;312;p377"/>
              <p:cNvSpPr/>
              <p:nvPr/>
            </p:nvSpPr>
            <p:spPr>
              <a:xfrm>
                <a:off x="6659309" y="2064936"/>
                <a:ext cx="1002265" cy="1002265"/>
              </a:xfrm>
              <a:prstGeom prst="ellipse">
                <a:avLst/>
              </a:prstGeom>
              <a:solidFill>
                <a:srgbClr val="F2F2F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grpSp>
      <p:sp>
        <p:nvSpPr>
          <p:cNvPr id="313" name="Google Shape;313;p377"/>
          <p:cNvSpPr txBox="1"/>
          <p:nvPr>
            <p:ph idx="1" type="body"/>
          </p:nvPr>
        </p:nvSpPr>
        <p:spPr>
          <a:xfrm>
            <a:off x="2419641" y="1132884"/>
            <a:ext cx="4304716" cy="5868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500"/>
              <a:buFont typeface="Public Sans"/>
              <a:buNone/>
              <a:defRPr b="0" i="1" sz="15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14" name="Google Shape;314;p377"/>
          <p:cNvSpPr txBox="1"/>
          <p:nvPr>
            <p:ph idx="2" type="body"/>
          </p:nvPr>
        </p:nvSpPr>
        <p:spPr>
          <a:xfrm>
            <a:off x="54894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15" name="Google Shape;315;p377"/>
          <p:cNvSpPr txBox="1"/>
          <p:nvPr>
            <p:ph idx="3" type="body"/>
          </p:nvPr>
        </p:nvSpPr>
        <p:spPr>
          <a:xfrm>
            <a:off x="339046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16" name="Google Shape;316;p377"/>
          <p:cNvSpPr txBox="1"/>
          <p:nvPr>
            <p:ph idx="4" type="body"/>
          </p:nvPr>
        </p:nvSpPr>
        <p:spPr>
          <a:xfrm>
            <a:off x="623198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17" name="Google Shape;317;p377"/>
          <p:cNvSpPr/>
          <p:nvPr>
            <p:ph idx="5" type="pic"/>
          </p:nvPr>
        </p:nvSpPr>
        <p:spPr>
          <a:xfrm>
            <a:off x="1460973" y="2631002"/>
            <a:ext cx="539010" cy="538720"/>
          </a:xfrm>
          <a:prstGeom prst="rect">
            <a:avLst/>
          </a:prstGeom>
          <a:noFill/>
          <a:ln>
            <a:noFill/>
          </a:ln>
        </p:spPr>
      </p:sp>
      <p:sp>
        <p:nvSpPr>
          <p:cNvPr id="318" name="Google Shape;318;p377"/>
          <p:cNvSpPr/>
          <p:nvPr>
            <p:ph idx="6" type="pic"/>
          </p:nvPr>
        </p:nvSpPr>
        <p:spPr>
          <a:xfrm>
            <a:off x="4302493" y="2631002"/>
            <a:ext cx="539010" cy="538720"/>
          </a:xfrm>
          <a:prstGeom prst="rect">
            <a:avLst/>
          </a:prstGeom>
          <a:noFill/>
          <a:ln>
            <a:noFill/>
          </a:ln>
        </p:spPr>
      </p:sp>
      <p:sp>
        <p:nvSpPr>
          <p:cNvPr id="319" name="Google Shape;319;p377"/>
          <p:cNvSpPr/>
          <p:nvPr>
            <p:ph idx="7" type="pic"/>
          </p:nvPr>
        </p:nvSpPr>
        <p:spPr>
          <a:xfrm>
            <a:off x="7144013" y="2631002"/>
            <a:ext cx="539010" cy="538720"/>
          </a:xfrm>
          <a:prstGeom prst="rect">
            <a:avLst/>
          </a:prstGeom>
          <a:noFill/>
          <a:ln>
            <a:noFill/>
          </a:ln>
        </p:spPr>
      </p:sp>
      <p:sp>
        <p:nvSpPr>
          <p:cNvPr id="320" name="Google Shape;320;p377"/>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21" name="Google Shape;321;p377"/>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4">
    <p:spTree>
      <p:nvGrpSpPr>
        <p:cNvPr id="322" name="Shape 322"/>
        <p:cNvGrpSpPr/>
        <p:nvPr/>
      </p:nvGrpSpPr>
      <p:grpSpPr>
        <a:xfrm>
          <a:off x="0" y="0"/>
          <a:ext cx="0" cy="0"/>
          <a:chOff x="0" y="0"/>
          <a:chExt cx="0" cy="0"/>
        </a:xfrm>
      </p:grpSpPr>
      <p:pic>
        <p:nvPicPr>
          <p:cNvPr descr="Shape&#10;&#10;Description automatically generated with low confidence" id="323" name="Google Shape;323;p378"/>
          <p:cNvPicPr preferRelativeResize="0"/>
          <p:nvPr/>
        </p:nvPicPr>
        <p:blipFill rotWithShape="1">
          <a:blip r:embed="rId2">
            <a:alphaModFix/>
          </a:blip>
          <a:srcRect b="0" l="0" r="0" t="0"/>
          <a:stretch/>
        </p:blipFill>
        <p:spPr>
          <a:xfrm>
            <a:off x="0" y="0"/>
            <a:ext cx="9144000" cy="5143500"/>
          </a:xfrm>
          <a:prstGeom prst="rect">
            <a:avLst/>
          </a:prstGeom>
          <a:noFill/>
          <a:ln>
            <a:noFill/>
          </a:ln>
        </p:spPr>
      </p:pic>
      <p:grpSp>
        <p:nvGrpSpPr>
          <p:cNvPr id="324" name="Google Shape;324;p378"/>
          <p:cNvGrpSpPr/>
          <p:nvPr/>
        </p:nvGrpSpPr>
        <p:grpSpPr>
          <a:xfrm>
            <a:off x="0" y="2399230"/>
            <a:ext cx="9144001" cy="2349751"/>
            <a:chOff x="0" y="2182920"/>
            <a:chExt cx="9144001" cy="2349751"/>
          </a:xfrm>
        </p:grpSpPr>
        <p:sp>
          <p:nvSpPr>
            <p:cNvPr id="325" name="Google Shape;325;p378"/>
            <p:cNvSpPr/>
            <p:nvPr/>
          </p:nvSpPr>
          <p:spPr>
            <a:xfrm>
              <a:off x="0" y="2689734"/>
              <a:ext cx="9144001" cy="1842937"/>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326" name="Google Shape;326;p378"/>
            <p:cNvGrpSpPr/>
            <p:nvPr/>
          </p:nvGrpSpPr>
          <p:grpSpPr>
            <a:xfrm>
              <a:off x="1229347" y="2182920"/>
              <a:ext cx="6685306" cy="1002265"/>
              <a:chOff x="976268" y="2064936"/>
              <a:chExt cx="6685306" cy="1002265"/>
            </a:xfrm>
          </p:grpSpPr>
          <p:sp>
            <p:nvSpPr>
              <p:cNvPr id="327" name="Google Shape;327;p378"/>
              <p:cNvSpPr/>
              <p:nvPr/>
            </p:nvSpPr>
            <p:spPr>
              <a:xfrm>
                <a:off x="976268" y="2064936"/>
                <a:ext cx="1002265" cy="1002265"/>
              </a:xfrm>
              <a:prstGeom prst="ellipse">
                <a:avLst/>
              </a:prstGeom>
              <a:solidFill>
                <a:schemeClr val="lt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28" name="Google Shape;328;p378"/>
              <p:cNvSpPr/>
              <p:nvPr/>
            </p:nvSpPr>
            <p:spPr>
              <a:xfrm>
                <a:off x="3817789" y="2064936"/>
                <a:ext cx="1002265" cy="1002265"/>
              </a:xfrm>
              <a:prstGeom prst="ellipse">
                <a:avLst/>
              </a:prstGeom>
              <a:solidFill>
                <a:schemeClr val="lt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29" name="Google Shape;329;p378"/>
              <p:cNvSpPr/>
              <p:nvPr/>
            </p:nvSpPr>
            <p:spPr>
              <a:xfrm>
                <a:off x="6659309" y="2064936"/>
                <a:ext cx="1002265" cy="1002265"/>
              </a:xfrm>
              <a:prstGeom prst="ellipse">
                <a:avLst/>
              </a:prstGeom>
              <a:solidFill>
                <a:schemeClr val="lt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grpSp>
      <p:sp>
        <p:nvSpPr>
          <p:cNvPr id="330" name="Google Shape;330;p378"/>
          <p:cNvSpPr txBox="1"/>
          <p:nvPr>
            <p:ph idx="1" type="body"/>
          </p:nvPr>
        </p:nvSpPr>
        <p:spPr>
          <a:xfrm>
            <a:off x="2419641" y="1132884"/>
            <a:ext cx="4304716" cy="5868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500"/>
              <a:buFont typeface="Public Sans"/>
              <a:buNone/>
              <a:defRPr b="0" i="1" sz="15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31" name="Google Shape;331;p378"/>
          <p:cNvSpPr txBox="1"/>
          <p:nvPr>
            <p:ph idx="2" type="body"/>
          </p:nvPr>
        </p:nvSpPr>
        <p:spPr>
          <a:xfrm>
            <a:off x="54894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32" name="Google Shape;332;p378"/>
          <p:cNvSpPr txBox="1"/>
          <p:nvPr>
            <p:ph idx="3" type="body"/>
          </p:nvPr>
        </p:nvSpPr>
        <p:spPr>
          <a:xfrm>
            <a:off x="339046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33" name="Google Shape;333;p378"/>
          <p:cNvSpPr txBox="1"/>
          <p:nvPr>
            <p:ph idx="4" type="body"/>
          </p:nvPr>
        </p:nvSpPr>
        <p:spPr>
          <a:xfrm>
            <a:off x="623198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34" name="Google Shape;334;p378"/>
          <p:cNvSpPr/>
          <p:nvPr>
            <p:ph idx="5" type="pic"/>
          </p:nvPr>
        </p:nvSpPr>
        <p:spPr>
          <a:xfrm>
            <a:off x="1460973" y="2631002"/>
            <a:ext cx="539010" cy="538720"/>
          </a:xfrm>
          <a:prstGeom prst="rect">
            <a:avLst/>
          </a:prstGeom>
          <a:noFill/>
          <a:ln>
            <a:noFill/>
          </a:ln>
        </p:spPr>
      </p:sp>
      <p:sp>
        <p:nvSpPr>
          <p:cNvPr id="335" name="Google Shape;335;p378"/>
          <p:cNvSpPr/>
          <p:nvPr>
            <p:ph idx="6" type="pic"/>
          </p:nvPr>
        </p:nvSpPr>
        <p:spPr>
          <a:xfrm>
            <a:off x="4302493" y="2631002"/>
            <a:ext cx="539010" cy="538720"/>
          </a:xfrm>
          <a:prstGeom prst="rect">
            <a:avLst/>
          </a:prstGeom>
          <a:noFill/>
          <a:ln>
            <a:noFill/>
          </a:ln>
        </p:spPr>
      </p:sp>
      <p:sp>
        <p:nvSpPr>
          <p:cNvPr id="336" name="Google Shape;336;p378"/>
          <p:cNvSpPr/>
          <p:nvPr>
            <p:ph idx="7" type="pic"/>
          </p:nvPr>
        </p:nvSpPr>
        <p:spPr>
          <a:xfrm>
            <a:off x="7144013" y="2631002"/>
            <a:ext cx="539010" cy="538720"/>
          </a:xfrm>
          <a:prstGeom prst="rect">
            <a:avLst/>
          </a:prstGeom>
          <a:noFill/>
          <a:ln>
            <a:noFill/>
          </a:ln>
        </p:spPr>
      </p:sp>
      <p:sp>
        <p:nvSpPr>
          <p:cNvPr id="337" name="Google Shape;337;p378"/>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38" name="Google Shape;338;p378"/>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p:spTree>
      <p:nvGrpSpPr>
        <p:cNvPr id="26" name="Shape 26"/>
        <p:cNvGrpSpPr/>
        <p:nvPr/>
      </p:nvGrpSpPr>
      <p:grpSpPr>
        <a:xfrm>
          <a:off x="0" y="0"/>
          <a:ext cx="0" cy="0"/>
          <a:chOff x="0" y="0"/>
          <a:chExt cx="0" cy="0"/>
        </a:xfrm>
      </p:grpSpPr>
      <p:pic>
        <p:nvPicPr>
          <p:cNvPr descr="Shape&#10;&#10;Description automatically generated with low confidence" id="27" name="Google Shape;27;p343"/>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28" name="Google Shape;28;p343"/>
          <p:cNvSpPr txBox="1"/>
          <p:nvPr>
            <p:ph idx="1" type="body"/>
          </p:nvPr>
        </p:nvSpPr>
        <p:spPr>
          <a:xfrm>
            <a:off x="1334722" y="1472343"/>
            <a:ext cx="2629745" cy="31867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9" name="Google Shape;29;p343"/>
          <p:cNvSpPr txBox="1"/>
          <p:nvPr>
            <p:ph idx="2" type="body"/>
          </p:nvPr>
        </p:nvSpPr>
        <p:spPr>
          <a:xfrm>
            <a:off x="5253579" y="1472343"/>
            <a:ext cx="2629745" cy="31867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lt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0" name="Google Shape;30;p343"/>
          <p:cNvSpPr txBox="1"/>
          <p:nvPr>
            <p:ph idx="3" type="body"/>
          </p:nvPr>
        </p:nvSpPr>
        <p:spPr>
          <a:xfrm>
            <a:off x="1334722" y="3177100"/>
            <a:ext cx="2629745" cy="31867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lt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1" name="Google Shape;31;p343"/>
          <p:cNvSpPr txBox="1"/>
          <p:nvPr>
            <p:ph idx="4" type="body"/>
          </p:nvPr>
        </p:nvSpPr>
        <p:spPr>
          <a:xfrm>
            <a:off x="5253579" y="3177100"/>
            <a:ext cx="2629745" cy="31867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2" name="Google Shape;32;p343"/>
          <p:cNvSpPr txBox="1"/>
          <p:nvPr>
            <p:ph idx="5" type="body"/>
          </p:nvPr>
        </p:nvSpPr>
        <p:spPr>
          <a:xfrm>
            <a:off x="1334722" y="1886477"/>
            <a:ext cx="2629745" cy="318677"/>
          </a:xfrm>
          <a:prstGeom prst="rect">
            <a:avLst/>
          </a:prstGeom>
          <a:noFill/>
          <a:ln>
            <a:noFill/>
          </a:ln>
        </p:spPr>
        <p:txBody>
          <a:bodyPr anchorCtr="0" anchor="t" bIns="45700" lIns="90000"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3" name="Google Shape;33;p343"/>
          <p:cNvSpPr txBox="1"/>
          <p:nvPr>
            <p:ph idx="6" type="body"/>
          </p:nvPr>
        </p:nvSpPr>
        <p:spPr>
          <a:xfrm>
            <a:off x="5253579" y="1886477"/>
            <a:ext cx="2629745" cy="31867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4" name="Google Shape;34;p343"/>
          <p:cNvSpPr txBox="1"/>
          <p:nvPr>
            <p:ph idx="7" type="body"/>
          </p:nvPr>
        </p:nvSpPr>
        <p:spPr>
          <a:xfrm>
            <a:off x="1334722" y="3591234"/>
            <a:ext cx="2629745" cy="31867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5" name="Google Shape;35;p343"/>
          <p:cNvSpPr txBox="1"/>
          <p:nvPr>
            <p:ph idx="8" type="body"/>
          </p:nvPr>
        </p:nvSpPr>
        <p:spPr>
          <a:xfrm>
            <a:off x="5253579" y="3591234"/>
            <a:ext cx="2629745" cy="31867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6" name="Google Shape;36;p343"/>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7" name="Google Shape;37;p343"/>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5">
    <p:spTree>
      <p:nvGrpSpPr>
        <p:cNvPr id="339" name="Shape 339"/>
        <p:cNvGrpSpPr/>
        <p:nvPr/>
      </p:nvGrpSpPr>
      <p:grpSpPr>
        <a:xfrm>
          <a:off x="0" y="0"/>
          <a:ext cx="0" cy="0"/>
          <a:chOff x="0" y="0"/>
          <a:chExt cx="0" cy="0"/>
        </a:xfrm>
      </p:grpSpPr>
      <p:pic>
        <p:nvPicPr>
          <p:cNvPr descr="Shape&#10;&#10;Description automatically generated with low confidence" id="340" name="Google Shape;340;p379"/>
          <p:cNvPicPr preferRelativeResize="0"/>
          <p:nvPr/>
        </p:nvPicPr>
        <p:blipFill rotWithShape="1">
          <a:blip r:embed="rId2">
            <a:alphaModFix/>
          </a:blip>
          <a:srcRect b="0" l="0" r="0" t="0"/>
          <a:stretch/>
        </p:blipFill>
        <p:spPr>
          <a:xfrm>
            <a:off x="0" y="0"/>
            <a:ext cx="9144000" cy="5143500"/>
          </a:xfrm>
          <a:prstGeom prst="rect">
            <a:avLst/>
          </a:prstGeom>
          <a:noFill/>
          <a:ln>
            <a:noFill/>
          </a:ln>
        </p:spPr>
      </p:pic>
      <p:grpSp>
        <p:nvGrpSpPr>
          <p:cNvPr id="341" name="Google Shape;341;p379"/>
          <p:cNvGrpSpPr/>
          <p:nvPr/>
        </p:nvGrpSpPr>
        <p:grpSpPr>
          <a:xfrm>
            <a:off x="0" y="2399230"/>
            <a:ext cx="9144001" cy="2349751"/>
            <a:chOff x="0" y="2182920"/>
            <a:chExt cx="9144001" cy="2349751"/>
          </a:xfrm>
        </p:grpSpPr>
        <p:sp>
          <p:nvSpPr>
            <p:cNvPr id="342" name="Google Shape;342;p379"/>
            <p:cNvSpPr/>
            <p:nvPr/>
          </p:nvSpPr>
          <p:spPr>
            <a:xfrm>
              <a:off x="0" y="2689734"/>
              <a:ext cx="9144001" cy="1842937"/>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343" name="Google Shape;343;p379"/>
            <p:cNvGrpSpPr/>
            <p:nvPr/>
          </p:nvGrpSpPr>
          <p:grpSpPr>
            <a:xfrm>
              <a:off x="1229347" y="2182920"/>
              <a:ext cx="6685306" cy="1002265"/>
              <a:chOff x="976268" y="2064936"/>
              <a:chExt cx="6685306" cy="1002265"/>
            </a:xfrm>
          </p:grpSpPr>
          <p:sp>
            <p:nvSpPr>
              <p:cNvPr id="344" name="Google Shape;344;p379"/>
              <p:cNvSpPr/>
              <p:nvPr/>
            </p:nvSpPr>
            <p:spPr>
              <a:xfrm>
                <a:off x="976268" y="2064936"/>
                <a:ext cx="1002265" cy="1002265"/>
              </a:xfrm>
              <a:prstGeom prst="ellipse">
                <a:avLst/>
              </a:prstGeom>
              <a:solidFill>
                <a:schemeClr val="lt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45" name="Google Shape;345;p379"/>
              <p:cNvSpPr/>
              <p:nvPr/>
            </p:nvSpPr>
            <p:spPr>
              <a:xfrm>
                <a:off x="3817789" y="2064936"/>
                <a:ext cx="1002265" cy="1002265"/>
              </a:xfrm>
              <a:prstGeom prst="ellipse">
                <a:avLst/>
              </a:prstGeom>
              <a:solidFill>
                <a:schemeClr val="lt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46" name="Google Shape;346;p379"/>
              <p:cNvSpPr/>
              <p:nvPr/>
            </p:nvSpPr>
            <p:spPr>
              <a:xfrm>
                <a:off x="6659309" y="2064936"/>
                <a:ext cx="1002265" cy="1002265"/>
              </a:xfrm>
              <a:prstGeom prst="ellipse">
                <a:avLst/>
              </a:prstGeom>
              <a:solidFill>
                <a:schemeClr val="lt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grpSp>
      <p:sp>
        <p:nvSpPr>
          <p:cNvPr id="347" name="Google Shape;347;p379"/>
          <p:cNvSpPr txBox="1"/>
          <p:nvPr>
            <p:ph idx="1" type="body"/>
          </p:nvPr>
        </p:nvSpPr>
        <p:spPr>
          <a:xfrm>
            <a:off x="2419641" y="1132884"/>
            <a:ext cx="4304716" cy="5868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500"/>
              <a:buFont typeface="Public Sans"/>
              <a:buNone/>
              <a:defRPr b="0" i="1" sz="15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48" name="Google Shape;348;p379"/>
          <p:cNvSpPr txBox="1"/>
          <p:nvPr>
            <p:ph idx="2" type="body"/>
          </p:nvPr>
        </p:nvSpPr>
        <p:spPr>
          <a:xfrm>
            <a:off x="54894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49" name="Google Shape;349;p379"/>
          <p:cNvSpPr txBox="1"/>
          <p:nvPr>
            <p:ph idx="3" type="body"/>
          </p:nvPr>
        </p:nvSpPr>
        <p:spPr>
          <a:xfrm>
            <a:off x="339046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50" name="Google Shape;350;p379"/>
          <p:cNvSpPr txBox="1"/>
          <p:nvPr>
            <p:ph idx="4" type="body"/>
          </p:nvPr>
        </p:nvSpPr>
        <p:spPr>
          <a:xfrm>
            <a:off x="623198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51" name="Google Shape;351;p379"/>
          <p:cNvSpPr/>
          <p:nvPr>
            <p:ph idx="5" type="pic"/>
          </p:nvPr>
        </p:nvSpPr>
        <p:spPr>
          <a:xfrm>
            <a:off x="1460973" y="2631002"/>
            <a:ext cx="539010" cy="538720"/>
          </a:xfrm>
          <a:prstGeom prst="rect">
            <a:avLst/>
          </a:prstGeom>
          <a:noFill/>
          <a:ln>
            <a:noFill/>
          </a:ln>
        </p:spPr>
      </p:sp>
      <p:sp>
        <p:nvSpPr>
          <p:cNvPr id="352" name="Google Shape;352;p379"/>
          <p:cNvSpPr/>
          <p:nvPr>
            <p:ph idx="6" type="pic"/>
          </p:nvPr>
        </p:nvSpPr>
        <p:spPr>
          <a:xfrm>
            <a:off x="4302493" y="2631002"/>
            <a:ext cx="539010" cy="538720"/>
          </a:xfrm>
          <a:prstGeom prst="rect">
            <a:avLst/>
          </a:prstGeom>
          <a:noFill/>
          <a:ln>
            <a:noFill/>
          </a:ln>
        </p:spPr>
      </p:sp>
      <p:sp>
        <p:nvSpPr>
          <p:cNvPr id="353" name="Google Shape;353;p379"/>
          <p:cNvSpPr/>
          <p:nvPr>
            <p:ph idx="7" type="pic"/>
          </p:nvPr>
        </p:nvSpPr>
        <p:spPr>
          <a:xfrm>
            <a:off x="7144013" y="2631002"/>
            <a:ext cx="539010" cy="538720"/>
          </a:xfrm>
          <a:prstGeom prst="rect">
            <a:avLst/>
          </a:prstGeom>
          <a:noFill/>
          <a:ln>
            <a:noFill/>
          </a:ln>
        </p:spPr>
      </p:sp>
      <p:sp>
        <p:nvSpPr>
          <p:cNvPr id="354" name="Google Shape;354;p379"/>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55" name="Google Shape;355;p379"/>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6">
    <p:spTree>
      <p:nvGrpSpPr>
        <p:cNvPr id="356" name="Shape 356"/>
        <p:cNvGrpSpPr/>
        <p:nvPr/>
      </p:nvGrpSpPr>
      <p:grpSpPr>
        <a:xfrm>
          <a:off x="0" y="0"/>
          <a:ext cx="0" cy="0"/>
          <a:chOff x="0" y="0"/>
          <a:chExt cx="0" cy="0"/>
        </a:xfrm>
      </p:grpSpPr>
      <p:pic>
        <p:nvPicPr>
          <p:cNvPr descr="Shape&#10;&#10;Description automatically generated with low confidence" id="357" name="Google Shape;357;p380"/>
          <p:cNvPicPr preferRelativeResize="0"/>
          <p:nvPr/>
        </p:nvPicPr>
        <p:blipFill rotWithShape="1">
          <a:blip r:embed="rId2">
            <a:alphaModFix/>
          </a:blip>
          <a:srcRect b="0" l="0" r="0" t="0"/>
          <a:stretch/>
        </p:blipFill>
        <p:spPr>
          <a:xfrm>
            <a:off x="0" y="0"/>
            <a:ext cx="9144000" cy="5143500"/>
          </a:xfrm>
          <a:prstGeom prst="rect">
            <a:avLst/>
          </a:prstGeom>
          <a:noFill/>
          <a:ln>
            <a:noFill/>
          </a:ln>
        </p:spPr>
      </p:pic>
      <p:grpSp>
        <p:nvGrpSpPr>
          <p:cNvPr id="358" name="Google Shape;358;p380"/>
          <p:cNvGrpSpPr/>
          <p:nvPr/>
        </p:nvGrpSpPr>
        <p:grpSpPr>
          <a:xfrm>
            <a:off x="0" y="2399230"/>
            <a:ext cx="9144001" cy="2349751"/>
            <a:chOff x="0" y="2182920"/>
            <a:chExt cx="9144001" cy="2349751"/>
          </a:xfrm>
        </p:grpSpPr>
        <p:sp>
          <p:nvSpPr>
            <p:cNvPr id="359" name="Google Shape;359;p380"/>
            <p:cNvSpPr/>
            <p:nvPr/>
          </p:nvSpPr>
          <p:spPr>
            <a:xfrm>
              <a:off x="0" y="2689734"/>
              <a:ext cx="9144001" cy="1842937"/>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360" name="Google Shape;360;p380"/>
            <p:cNvGrpSpPr/>
            <p:nvPr/>
          </p:nvGrpSpPr>
          <p:grpSpPr>
            <a:xfrm>
              <a:off x="1229347" y="2182920"/>
              <a:ext cx="6685306" cy="1002265"/>
              <a:chOff x="976268" y="2064936"/>
              <a:chExt cx="6685306" cy="1002265"/>
            </a:xfrm>
          </p:grpSpPr>
          <p:sp>
            <p:nvSpPr>
              <p:cNvPr id="361" name="Google Shape;361;p380"/>
              <p:cNvSpPr/>
              <p:nvPr/>
            </p:nvSpPr>
            <p:spPr>
              <a:xfrm>
                <a:off x="976268" y="2064936"/>
                <a:ext cx="1002265" cy="1002265"/>
              </a:xfrm>
              <a:prstGeom prst="ellipse">
                <a:avLst/>
              </a:prstGeom>
              <a:solidFill>
                <a:schemeClr val="lt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62" name="Google Shape;362;p380"/>
              <p:cNvSpPr/>
              <p:nvPr/>
            </p:nvSpPr>
            <p:spPr>
              <a:xfrm>
                <a:off x="3817789" y="2064936"/>
                <a:ext cx="1002265" cy="1002265"/>
              </a:xfrm>
              <a:prstGeom prst="ellipse">
                <a:avLst/>
              </a:prstGeom>
              <a:solidFill>
                <a:schemeClr val="lt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63" name="Google Shape;363;p380"/>
              <p:cNvSpPr/>
              <p:nvPr/>
            </p:nvSpPr>
            <p:spPr>
              <a:xfrm>
                <a:off x="6659309" y="2064936"/>
                <a:ext cx="1002265" cy="1002265"/>
              </a:xfrm>
              <a:prstGeom prst="ellipse">
                <a:avLst/>
              </a:prstGeom>
              <a:solidFill>
                <a:schemeClr val="lt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grpSp>
      <p:sp>
        <p:nvSpPr>
          <p:cNvPr id="364" name="Google Shape;364;p380"/>
          <p:cNvSpPr txBox="1"/>
          <p:nvPr>
            <p:ph idx="1" type="body"/>
          </p:nvPr>
        </p:nvSpPr>
        <p:spPr>
          <a:xfrm>
            <a:off x="2419641" y="1132884"/>
            <a:ext cx="4304716" cy="5868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500"/>
              <a:buFont typeface="Public Sans"/>
              <a:buNone/>
              <a:defRPr b="0" i="1" sz="15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65" name="Google Shape;365;p380"/>
          <p:cNvSpPr txBox="1"/>
          <p:nvPr>
            <p:ph idx="2" type="body"/>
          </p:nvPr>
        </p:nvSpPr>
        <p:spPr>
          <a:xfrm>
            <a:off x="54894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66" name="Google Shape;366;p380"/>
          <p:cNvSpPr txBox="1"/>
          <p:nvPr>
            <p:ph idx="3" type="body"/>
          </p:nvPr>
        </p:nvSpPr>
        <p:spPr>
          <a:xfrm>
            <a:off x="339046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67" name="Google Shape;367;p380"/>
          <p:cNvSpPr txBox="1"/>
          <p:nvPr>
            <p:ph idx="4" type="body"/>
          </p:nvPr>
        </p:nvSpPr>
        <p:spPr>
          <a:xfrm>
            <a:off x="623198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368" name="Google Shape;368;p380"/>
          <p:cNvSpPr/>
          <p:nvPr>
            <p:ph idx="5" type="pic"/>
          </p:nvPr>
        </p:nvSpPr>
        <p:spPr>
          <a:xfrm>
            <a:off x="1460973" y="2631002"/>
            <a:ext cx="539010" cy="538720"/>
          </a:xfrm>
          <a:prstGeom prst="rect">
            <a:avLst/>
          </a:prstGeom>
          <a:noFill/>
          <a:ln>
            <a:noFill/>
          </a:ln>
        </p:spPr>
      </p:sp>
      <p:sp>
        <p:nvSpPr>
          <p:cNvPr id="369" name="Google Shape;369;p380"/>
          <p:cNvSpPr/>
          <p:nvPr>
            <p:ph idx="6" type="pic"/>
          </p:nvPr>
        </p:nvSpPr>
        <p:spPr>
          <a:xfrm>
            <a:off x="4302493" y="2631002"/>
            <a:ext cx="539010" cy="538720"/>
          </a:xfrm>
          <a:prstGeom prst="rect">
            <a:avLst/>
          </a:prstGeom>
          <a:noFill/>
          <a:ln>
            <a:noFill/>
          </a:ln>
        </p:spPr>
      </p:sp>
      <p:sp>
        <p:nvSpPr>
          <p:cNvPr id="370" name="Google Shape;370;p380"/>
          <p:cNvSpPr/>
          <p:nvPr>
            <p:ph idx="7" type="pic"/>
          </p:nvPr>
        </p:nvSpPr>
        <p:spPr>
          <a:xfrm>
            <a:off x="7144013" y="2631002"/>
            <a:ext cx="539010" cy="538720"/>
          </a:xfrm>
          <a:prstGeom prst="rect">
            <a:avLst/>
          </a:prstGeom>
          <a:noFill/>
          <a:ln>
            <a:noFill/>
          </a:ln>
        </p:spPr>
      </p:sp>
      <p:sp>
        <p:nvSpPr>
          <p:cNvPr id="371" name="Google Shape;371;p380"/>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72" name="Google Shape;372;p380"/>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7">
    <p:spTree>
      <p:nvGrpSpPr>
        <p:cNvPr id="373" name="Shape 373"/>
        <p:cNvGrpSpPr/>
        <p:nvPr/>
      </p:nvGrpSpPr>
      <p:grpSpPr>
        <a:xfrm>
          <a:off x="0" y="0"/>
          <a:ext cx="0" cy="0"/>
          <a:chOff x="0" y="0"/>
          <a:chExt cx="0" cy="0"/>
        </a:xfrm>
      </p:grpSpPr>
      <p:pic>
        <p:nvPicPr>
          <p:cNvPr descr="Shape&#10;&#10;Description automatically generated with low confidence" id="374" name="Google Shape;374;p381"/>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375" name="Google Shape;375;p381"/>
          <p:cNvSpPr/>
          <p:nvPr/>
        </p:nvSpPr>
        <p:spPr>
          <a:xfrm>
            <a:off x="0" y="2091264"/>
            <a:ext cx="9144000" cy="2197931"/>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cxnSp>
        <p:nvCxnSpPr>
          <p:cNvPr id="376" name="Google Shape;376;p381"/>
          <p:cNvCxnSpPr/>
          <p:nvPr/>
        </p:nvCxnSpPr>
        <p:spPr>
          <a:xfrm>
            <a:off x="0" y="2098885"/>
            <a:ext cx="9144000" cy="0"/>
          </a:xfrm>
          <a:prstGeom prst="straightConnector1">
            <a:avLst/>
          </a:prstGeom>
          <a:noFill/>
          <a:ln cap="flat" cmpd="sng" w="28575">
            <a:solidFill>
              <a:srgbClr val="8AC8EE"/>
            </a:solidFill>
            <a:prstDash val="solid"/>
            <a:round/>
            <a:headEnd len="sm" w="sm" type="none"/>
            <a:tailEnd len="sm" w="sm" type="none"/>
          </a:ln>
        </p:spPr>
      </p:cxnSp>
      <p:sp>
        <p:nvSpPr>
          <p:cNvPr id="377" name="Google Shape;377;p381"/>
          <p:cNvSpPr/>
          <p:nvPr/>
        </p:nvSpPr>
        <p:spPr>
          <a:xfrm>
            <a:off x="1165467" y="1672293"/>
            <a:ext cx="799844" cy="799844"/>
          </a:xfrm>
          <a:prstGeom prst="roundRect">
            <a:avLst>
              <a:gd fmla="val 7037" name="adj"/>
            </a:avLst>
          </a:prstGeom>
          <a:solidFill>
            <a:schemeClr val="lt1"/>
          </a:solidFill>
          <a:ln cap="flat" cmpd="sng" w="28575">
            <a:solidFill>
              <a:srgbClr val="8AC8EE"/>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78" name="Google Shape;378;p381"/>
          <p:cNvSpPr txBox="1"/>
          <p:nvPr>
            <p:ph idx="1" type="body"/>
          </p:nvPr>
        </p:nvSpPr>
        <p:spPr>
          <a:xfrm>
            <a:off x="374566" y="2723926"/>
            <a:ext cx="2381646" cy="320677"/>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79" name="Google Shape;379;p381"/>
          <p:cNvSpPr/>
          <p:nvPr/>
        </p:nvSpPr>
        <p:spPr>
          <a:xfrm>
            <a:off x="4172079" y="1672293"/>
            <a:ext cx="799844" cy="799844"/>
          </a:xfrm>
          <a:prstGeom prst="roundRect">
            <a:avLst>
              <a:gd fmla="val 7037" name="adj"/>
            </a:avLst>
          </a:prstGeom>
          <a:solidFill>
            <a:schemeClr val="lt1"/>
          </a:solidFill>
          <a:ln cap="flat" cmpd="sng" w="28575">
            <a:solidFill>
              <a:srgbClr val="8AC8EE"/>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80" name="Google Shape;380;p381"/>
          <p:cNvSpPr txBox="1"/>
          <p:nvPr>
            <p:ph idx="2" type="body"/>
          </p:nvPr>
        </p:nvSpPr>
        <p:spPr>
          <a:xfrm>
            <a:off x="3381178" y="2723926"/>
            <a:ext cx="2381646" cy="320677"/>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81" name="Google Shape;381;p381"/>
          <p:cNvSpPr/>
          <p:nvPr/>
        </p:nvSpPr>
        <p:spPr>
          <a:xfrm>
            <a:off x="7178690" y="1672293"/>
            <a:ext cx="799844" cy="799844"/>
          </a:xfrm>
          <a:prstGeom prst="roundRect">
            <a:avLst>
              <a:gd fmla="val 7037" name="adj"/>
            </a:avLst>
          </a:prstGeom>
          <a:solidFill>
            <a:schemeClr val="lt1"/>
          </a:solidFill>
          <a:ln cap="flat" cmpd="sng" w="28575">
            <a:solidFill>
              <a:srgbClr val="8AC8EE"/>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82" name="Google Shape;382;p381"/>
          <p:cNvSpPr txBox="1"/>
          <p:nvPr>
            <p:ph idx="3" type="body"/>
          </p:nvPr>
        </p:nvSpPr>
        <p:spPr>
          <a:xfrm>
            <a:off x="6387789" y="2723926"/>
            <a:ext cx="2381646" cy="320677"/>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83" name="Google Shape;383;p381"/>
          <p:cNvSpPr/>
          <p:nvPr>
            <p:ph idx="4" type="pic"/>
          </p:nvPr>
        </p:nvSpPr>
        <p:spPr>
          <a:xfrm>
            <a:off x="1324089" y="1830915"/>
            <a:ext cx="482600" cy="482600"/>
          </a:xfrm>
          <a:prstGeom prst="rect">
            <a:avLst/>
          </a:prstGeom>
          <a:noFill/>
          <a:ln>
            <a:noFill/>
          </a:ln>
        </p:spPr>
      </p:sp>
      <p:sp>
        <p:nvSpPr>
          <p:cNvPr id="384" name="Google Shape;384;p381"/>
          <p:cNvSpPr/>
          <p:nvPr>
            <p:ph idx="5" type="pic"/>
          </p:nvPr>
        </p:nvSpPr>
        <p:spPr>
          <a:xfrm>
            <a:off x="4330701" y="1830915"/>
            <a:ext cx="482600" cy="482600"/>
          </a:xfrm>
          <a:prstGeom prst="rect">
            <a:avLst/>
          </a:prstGeom>
          <a:noFill/>
          <a:ln>
            <a:noFill/>
          </a:ln>
        </p:spPr>
      </p:sp>
      <p:sp>
        <p:nvSpPr>
          <p:cNvPr id="385" name="Google Shape;385;p381"/>
          <p:cNvSpPr/>
          <p:nvPr>
            <p:ph idx="6" type="pic"/>
          </p:nvPr>
        </p:nvSpPr>
        <p:spPr>
          <a:xfrm>
            <a:off x="7337312" y="1830915"/>
            <a:ext cx="482600" cy="482600"/>
          </a:xfrm>
          <a:prstGeom prst="rect">
            <a:avLst/>
          </a:prstGeom>
          <a:noFill/>
          <a:ln>
            <a:noFill/>
          </a:ln>
        </p:spPr>
      </p:sp>
      <p:sp>
        <p:nvSpPr>
          <p:cNvPr id="386" name="Google Shape;386;p381"/>
          <p:cNvSpPr txBox="1"/>
          <p:nvPr>
            <p:ph idx="7" type="body"/>
          </p:nvPr>
        </p:nvSpPr>
        <p:spPr>
          <a:xfrm>
            <a:off x="374566" y="3119852"/>
            <a:ext cx="2381646" cy="82055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0" i="0" sz="13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87" name="Google Shape;387;p381"/>
          <p:cNvSpPr txBox="1"/>
          <p:nvPr>
            <p:ph idx="8" type="body"/>
          </p:nvPr>
        </p:nvSpPr>
        <p:spPr>
          <a:xfrm>
            <a:off x="3381178" y="3119852"/>
            <a:ext cx="2381646" cy="82055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0" i="0" sz="13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88" name="Google Shape;388;p381"/>
          <p:cNvSpPr txBox="1"/>
          <p:nvPr>
            <p:ph idx="9" type="body"/>
          </p:nvPr>
        </p:nvSpPr>
        <p:spPr>
          <a:xfrm>
            <a:off x="6387789" y="3119852"/>
            <a:ext cx="2381646" cy="82055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0" i="0" sz="13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89" name="Google Shape;389;p38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90" name="Google Shape;390;p381"/>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8">
    <p:spTree>
      <p:nvGrpSpPr>
        <p:cNvPr id="391" name="Shape 391"/>
        <p:cNvGrpSpPr/>
        <p:nvPr/>
      </p:nvGrpSpPr>
      <p:grpSpPr>
        <a:xfrm>
          <a:off x="0" y="0"/>
          <a:ext cx="0" cy="0"/>
          <a:chOff x="0" y="0"/>
          <a:chExt cx="0" cy="0"/>
        </a:xfrm>
      </p:grpSpPr>
      <p:pic>
        <p:nvPicPr>
          <p:cNvPr descr="Shape&#10;&#10;Description automatically generated with low confidence" id="392" name="Google Shape;392;p382"/>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393" name="Google Shape;393;p382"/>
          <p:cNvSpPr/>
          <p:nvPr/>
        </p:nvSpPr>
        <p:spPr>
          <a:xfrm>
            <a:off x="0" y="2091264"/>
            <a:ext cx="9144000" cy="2197931"/>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cxnSp>
        <p:nvCxnSpPr>
          <p:cNvPr id="394" name="Google Shape;394;p382"/>
          <p:cNvCxnSpPr/>
          <p:nvPr/>
        </p:nvCxnSpPr>
        <p:spPr>
          <a:xfrm>
            <a:off x="0" y="2098885"/>
            <a:ext cx="9144000" cy="0"/>
          </a:xfrm>
          <a:prstGeom prst="straightConnector1">
            <a:avLst/>
          </a:prstGeom>
          <a:noFill/>
          <a:ln cap="flat" cmpd="sng" w="28575">
            <a:solidFill>
              <a:schemeClr val="lt2"/>
            </a:solidFill>
            <a:prstDash val="solid"/>
            <a:round/>
            <a:headEnd len="sm" w="sm" type="none"/>
            <a:tailEnd len="sm" w="sm" type="none"/>
          </a:ln>
        </p:spPr>
      </p:cxnSp>
      <p:sp>
        <p:nvSpPr>
          <p:cNvPr id="395" name="Google Shape;395;p382"/>
          <p:cNvSpPr/>
          <p:nvPr/>
        </p:nvSpPr>
        <p:spPr>
          <a:xfrm>
            <a:off x="1165467" y="1672293"/>
            <a:ext cx="799844" cy="799844"/>
          </a:xfrm>
          <a:prstGeom prst="roundRect">
            <a:avLst>
              <a:gd fmla="val 7037" name="adj"/>
            </a:avLst>
          </a:prstGeom>
          <a:solidFill>
            <a:schemeClr val="lt1"/>
          </a:solidFill>
          <a:ln cap="flat" cmpd="sng" w="28575">
            <a:solidFill>
              <a:schemeClr val="lt2"/>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96" name="Google Shape;396;p382"/>
          <p:cNvSpPr txBox="1"/>
          <p:nvPr>
            <p:ph idx="1" type="body"/>
          </p:nvPr>
        </p:nvSpPr>
        <p:spPr>
          <a:xfrm>
            <a:off x="374566" y="2723926"/>
            <a:ext cx="2381646" cy="320677"/>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97" name="Google Shape;397;p382"/>
          <p:cNvSpPr/>
          <p:nvPr/>
        </p:nvSpPr>
        <p:spPr>
          <a:xfrm>
            <a:off x="4172079" y="1672293"/>
            <a:ext cx="799844" cy="799844"/>
          </a:xfrm>
          <a:prstGeom prst="roundRect">
            <a:avLst>
              <a:gd fmla="val 7037" name="adj"/>
            </a:avLst>
          </a:prstGeom>
          <a:solidFill>
            <a:schemeClr val="lt1"/>
          </a:solidFill>
          <a:ln cap="flat" cmpd="sng" w="28575">
            <a:solidFill>
              <a:schemeClr val="lt2"/>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98" name="Google Shape;398;p382"/>
          <p:cNvSpPr txBox="1"/>
          <p:nvPr>
            <p:ph idx="2" type="body"/>
          </p:nvPr>
        </p:nvSpPr>
        <p:spPr>
          <a:xfrm>
            <a:off x="3381178" y="2723926"/>
            <a:ext cx="2381646" cy="320677"/>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99" name="Google Shape;399;p382"/>
          <p:cNvSpPr/>
          <p:nvPr/>
        </p:nvSpPr>
        <p:spPr>
          <a:xfrm>
            <a:off x="7178690" y="1672293"/>
            <a:ext cx="799844" cy="799844"/>
          </a:xfrm>
          <a:prstGeom prst="roundRect">
            <a:avLst>
              <a:gd fmla="val 7037" name="adj"/>
            </a:avLst>
          </a:prstGeom>
          <a:solidFill>
            <a:schemeClr val="lt1"/>
          </a:solidFill>
          <a:ln cap="flat" cmpd="sng" w="28575">
            <a:solidFill>
              <a:schemeClr val="lt2"/>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00" name="Google Shape;400;p382"/>
          <p:cNvSpPr txBox="1"/>
          <p:nvPr>
            <p:ph idx="3" type="body"/>
          </p:nvPr>
        </p:nvSpPr>
        <p:spPr>
          <a:xfrm>
            <a:off x="6387789" y="2723926"/>
            <a:ext cx="2381646" cy="320677"/>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01" name="Google Shape;401;p382"/>
          <p:cNvSpPr/>
          <p:nvPr>
            <p:ph idx="4" type="pic"/>
          </p:nvPr>
        </p:nvSpPr>
        <p:spPr>
          <a:xfrm>
            <a:off x="1324089" y="1830915"/>
            <a:ext cx="482600" cy="482600"/>
          </a:xfrm>
          <a:prstGeom prst="rect">
            <a:avLst/>
          </a:prstGeom>
          <a:noFill/>
          <a:ln>
            <a:noFill/>
          </a:ln>
        </p:spPr>
      </p:sp>
      <p:sp>
        <p:nvSpPr>
          <p:cNvPr id="402" name="Google Shape;402;p382"/>
          <p:cNvSpPr/>
          <p:nvPr>
            <p:ph idx="5" type="pic"/>
          </p:nvPr>
        </p:nvSpPr>
        <p:spPr>
          <a:xfrm>
            <a:off x="4330701" y="1830915"/>
            <a:ext cx="482600" cy="482600"/>
          </a:xfrm>
          <a:prstGeom prst="rect">
            <a:avLst/>
          </a:prstGeom>
          <a:noFill/>
          <a:ln>
            <a:noFill/>
          </a:ln>
        </p:spPr>
      </p:sp>
      <p:sp>
        <p:nvSpPr>
          <p:cNvPr id="403" name="Google Shape;403;p382"/>
          <p:cNvSpPr/>
          <p:nvPr>
            <p:ph idx="6" type="pic"/>
          </p:nvPr>
        </p:nvSpPr>
        <p:spPr>
          <a:xfrm>
            <a:off x="7337312" y="1830915"/>
            <a:ext cx="482600" cy="482600"/>
          </a:xfrm>
          <a:prstGeom prst="rect">
            <a:avLst/>
          </a:prstGeom>
          <a:noFill/>
          <a:ln>
            <a:noFill/>
          </a:ln>
        </p:spPr>
      </p:sp>
      <p:sp>
        <p:nvSpPr>
          <p:cNvPr id="404" name="Google Shape;404;p382"/>
          <p:cNvSpPr txBox="1"/>
          <p:nvPr>
            <p:ph idx="7" type="body"/>
          </p:nvPr>
        </p:nvSpPr>
        <p:spPr>
          <a:xfrm>
            <a:off x="374566" y="3119852"/>
            <a:ext cx="2381646" cy="82055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0" i="0" sz="13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05" name="Google Shape;405;p382"/>
          <p:cNvSpPr txBox="1"/>
          <p:nvPr>
            <p:ph idx="8" type="body"/>
          </p:nvPr>
        </p:nvSpPr>
        <p:spPr>
          <a:xfrm>
            <a:off x="3381178" y="3119852"/>
            <a:ext cx="2381646" cy="82055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0" i="0" sz="13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06" name="Google Shape;406;p382"/>
          <p:cNvSpPr txBox="1"/>
          <p:nvPr>
            <p:ph idx="9" type="body"/>
          </p:nvPr>
        </p:nvSpPr>
        <p:spPr>
          <a:xfrm>
            <a:off x="6387789" y="3119852"/>
            <a:ext cx="2381646" cy="82055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0" i="0" sz="13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07" name="Google Shape;407;p38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08" name="Google Shape;408;p382"/>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29">
    <p:spTree>
      <p:nvGrpSpPr>
        <p:cNvPr id="409" name="Shape 409"/>
        <p:cNvGrpSpPr/>
        <p:nvPr/>
      </p:nvGrpSpPr>
      <p:grpSpPr>
        <a:xfrm>
          <a:off x="0" y="0"/>
          <a:ext cx="0" cy="0"/>
          <a:chOff x="0" y="0"/>
          <a:chExt cx="0" cy="0"/>
        </a:xfrm>
      </p:grpSpPr>
      <p:pic>
        <p:nvPicPr>
          <p:cNvPr descr="Shape&#10;&#10;Description automatically generated with low confidence" id="410" name="Google Shape;410;p383"/>
          <p:cNvPicPr preferRelativeResize="0"/>
          <p:nvPr/>
        </p:nvPicPr>
        <p:blipFill rotWithShape="1">
          <a:blip r:embed="rId2">
            <a:alphaModFix/>
          </a:blip>
          <a:srcRect b="0" l="0" r="0" t="0"/>
          <a:stretch/>
        </p:blipFill>
        <p:spPr>
          <a:xfrm>
            <a:off x="0" y="0"/>
            <a:ext cx="9143990" cy="5148000"/>
          </a:xfrm>
          <a:prstGeom prst="rect">
            <a:avLst/>
          </a:prstGeom>
          <a:noFill/>
          <a:ln>
            <a:noFill/>
          </a:ln>
        </p:spPr>
      </p:pic>
      <p:sp>
        <p:nvSpPr>
          <p:cNvPr id="411" name="Google Shape;411;p383"/>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12" name="Google Shape;412;p383"/>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30">
    <p:spTree>
      <p:nvGrpSpPr>
        <p:cNvPr id="413" name="Shape 413"/>
        <p:cNvGrpSpPr/>
        <p:nvPr/>
      </p:nvGrpSpPr>
      <p:grpSpPr>
        <a:xfrm>
          <a:off x="0" y="0"/>
          <a:ext cx="0" cy="0"/>
          <a:chOff x="0" y="0"/>
          <a:chExt cx="0" cy="0"/>
        </a:xfrm>
      </p:grpSpPr>
      <p:pic>
        <p:nvPicPr>
          <p:cNvPr descr="Shape&#10;&#10;Description automatically generated with low confidence" id="414" name="Google Shape;414;p384"/>
          <p:cNvPicPr preferRelativeResize="0"/>
          <p:nvPr/>
        </p:nvPicPr>
        <p:blipFill rotWithShape="1">
          <a:blip r:embed="rId2">
            <a:alphaModFix/>
          </a:blip>
          <a:srcRect b="0" l="0" r="0" t="0"/>
          <a:stretch/>
        </p:blipFill>
        <p:spPr>
          <a:xfrm>
            <a:off x="0" y="0"/>
            <a:ext cx="9143990" cy="5143494"/>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31">
    <p:spTree>
      <p:nvGrpSpPr>
        <p:cNvPr id="415" name="Shape 415"/>
        <p:cNvGrpSpPr/>
        <p:nvPr/>
      </p:nvGrpSpPr>
      <p:grpSpPr>
        <a:xfrm>
          <a:off x="0" y="0"/>
          <a:ext cx="0" cy="0"/>
          <a:chOff x="0" y="0"/>
          <a:chExt cx="0" cy="0"/>
        </a:xfrm>
      </p:grpSpPr>
      <p:pic>
        <p:nvPicPr>
          <p:cNvPr descr="Shape&#10;&#10;Description automatically generated with low confidence" id="416" name="Google Shape;416;p385"/>
          <p:cNvPicPr preferRelativeResize="0"/>
          <p:nvPr/>
        </p:nvPicPr>
        <p:blipFill rotWithShape="1">
          <a:blip r:embed="rId2">
            <a:alphaModFix/>
          </a:blip>
          <a:srcRect b="0" l="0" r="0" t="0"/>
          <a:stretch/>
        </p:blipFill>
        <p:spPr>
          <a:xfrm>
            <a:off x="0" y="0"/>
            <a:ext cx="9144000" cy="5143500"/>
          </a:xfrm>
          <a:prstGeom prst="rect">
            <a:avLst/>
          </a:prstGeom>
          <a:noFill/>
          <a:ln>
            <a:noFill/>
          </a:ln>
        </p:spPr>
      </p:pic>
      <p:grpSp>
        <p:nvGrpSpPr>
          <p:cNvPr id="417" name="Google Shape;417;p385"/>
          <p:cNvGrpSpPr/>
          <p:nvPr/>
        </p:nvGrpSpPr>
        <p:grpSpPr>
          <a:xfrm>
            <a:off x="240067" y="2283802"/>
            <a:ext cx="8663867" cy="930794"/>
            <a:chOff x="198438" y="775483"/>
            <a:chExt cx="8634888" cy="927681"/>
          </a:xfrm>
        </p:grpSpPr>
        <p:pic>
          <p:nvPicPr>
            <p:cNvPr id="418" name="Google Shape;418;p385"/>
            <p:cNvPicPr preferRelativeResize="0"/>
            <p:nvPr/>
          </p:nvPicPr>
          <p:blipFill rotWithShape="1">
            <a:blip r:embed="rId3">
              <a:alphaModFix/>
            </a:blip>
            <a:srcRect b="0" l="0" r="0" t="0"/>
            <a:stretch/>
          </p:blipFill>
          <p:spPr>
            <a:xfrm>
              <a:off x="198438" y="775483"/>
              <a:ext cx="8634888" cy="927681"/>
            </a:xfrm>
            <a:prstGeom prst="rect">
              <a:avLst/>
            </a:prstGeom>
            <a:noFill/>
            <a:ln>
              <a:noFill/>
            </a:ln>
          </p:spPr>
        </p:pic>
        <p:sp>
          <p:nvSpPr>
            <p:cNvPr id="419" name="Google Shape;419;p385"/>
            <p:cNvSpPr txBox="1"/>
            <p:nvPr/>
          </p:nvSpPr>
          <p:spPr>
            <a:xfrm>
              <a:off x="1373561" y="1093639"/>
              <a:ext cx="504693" cy="291369"/>
            </a:xfrm>
            <a:prstGeom prst="rect">
              <a:avLst/>
            </a:prstGeom>
            <a:noFill/>
            <a:ln>
              <a:noFill/>
            </a:ln>
          </p:spPr>
          <p:txBody>
            <a:bodyPr anchorCtr="0" anchor="ctr"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700"/>
                <a:buFont typeface="arial"/>
                <a:buNone/>
              </a:pPr>
              <a:r>
                <a:rPr b="1" i="0" lang="en-US" sz="1300" u="none" cap="none" strike="noStrike">
                  <a:solidFill>
                    <a:schemeClr val="lt1"/>
                  </a:solidFill>
                  <a:latin typeface="Public Sans"/>
                  <a:ea typeface="Public Sans"/>
                  <a:cs typeface="Public Sans"/>
                  <a:sym typeface="Public Sans"/>
                </a:rPr>
                <a:t>1</a:t>
              </a:r>
              <a:endParaRPr b="0" i="0" sz="1300" u="none" cap="none" strike="noStrike">
                <a:solidFill>
                  <a:schemeClr val="dk1"/>
                </a:solidFill>
                <a:latin typeface="Calibri"/>
                <a:ea typeface="Calibri"/>
                <a:cs typeface="Calibri"/>
                <a:sym typeface="Calibri"/>
              </a:endParaRPr>
            </a:p>
          </p:txBody>
        </p:sp>
        <p:sp>
          <p:nvSpPr>
            <p:cNvPr id="420" name="Google Shape;420;p385"/>
            <p:cNvSpPr txBox="1"/>
            <p:nvPr/>
          </p:nvSpPr>
          <p:spPr>
            <a:xfrm>
              <a:off x="3315869" y="1093639"/>
              <a:ext cx="504693" cy="291369"/>
            </a:xfrm>
            <a:prstGeom prst="rect">
              <a:avLst/>
            </a:prstGeom>
            <a:noFill/>
            <a:ln>
              <a:noFill/>
            </a:ln>
          </p:spPr>
          <p:txBody>
            <a:bodyPr anchorCtr="0" anchor="ctr"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700"/>
                <a:buFont typeface="arial"/>
                <a:buNone/>
              </a:pPr>
              <a:r>
                <a:rPr b="1" i="0" lang="en-US" sz="1300" u="none" cap="none" strike="noStrike">
                  <a:solidFill>
                    <a:schemeClr val="lt1"/>
                  </a:solidFill>
                  <a:latin typeface="Public Sans"/>
                  <a:ea typeface="Public Sans"/>
                  <a:cs typeface="Public Sans"/>
                  <a:sym typeface="Public Sans"/>
                </a:rPr>
                <a:t>2</a:t>
              </a:r>
              <a:endParaRPr b="0" i="0" sz="1300" u="none" cap="none" strike="noStrike">
                <a:solidFill>
                  <a:schemeClr val="dk1"/>
                </a:solidFill>
                <a:latin typeface="Calibri"/>
                <a:ea typeface="Calibri"/>
                <a:cs typeface="Calibri"/>
                <a:sym typeface="Calibri"/>
              </a:endParaRPr>
            </a:p>
          </p:txBody>
        </p:sp>
        <p:sp>
          <p:nvSpPr>
            <p:cNvPr id="421" name="Google Shape;421;p385"/>
            <p:cNvSpPr txBox="1"/>
            <p:nvPr/>
          </p:nvSpPr>
          <p:spPr>
            <a:xfrm>
              <a:off x="5225949" y="1093639"/>
              <a:ext cx="504693" cy="291369"/>
            </a:xfrm>
            <a:prstGeom prst="rect">
              <a:avLst/>
            </a:prstGeom>
            <a:noFill/>
            <a:ln>
              <a:noFill/>
            </a:ln>
          </p:spPr>
          <p:txBody>
            <a:bodyPr anchorCtr="0" anchor="ctr"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700"/>
                <a:buFont typeface="arial"/>
                <a:buNone/>
              </a:pPr>
              <a:r>
                <a:rPr b="1" i="0" lang="en-US" sz="1300" u="none" cap="none" strike="noStrike">
                  <a:solidFill>
                    <a:schemeClr val="lt1"/>
                  </a:solidFill>
                  <a:latin typeface="Public Sans"/>
                  <a:ea typeface="Public Sans"/>
                  <a:cs typeface="Public Sans"/>
                  <a:sym typeface="Public Sans"/>
                </a:rPr>
                <a:t>3</a:t>
              </a:r>
              <a:endParaRPr b="0" i="0" sz="1300" u="none" cap="none" strike="noStrike">
                <a:solidFill>
                  <a:schemeClr val="dk1"/>
                </a:solidFill>
                <a:latin typeface="Calibri"/>
                <a:ea typeface="Calibri"/>
                <a:cs typeface="Calibri"/>
                <a:sym typeface="Calibri"/>
              </a:endParaRPr>
            </a:p>
          </p:txBody>
        </p:sp>
        <p:sp>
          <p:nvSpPr>
            <p:cNvPr id="422" name="Google Shape;422;p385"/>
            <p:cNvSpPr txBox="1"/>
            <p:nvPr/>
          </p:nvSpPr>
          <p:spPr>
            <a:xfrm>
              <a:off x="7168257" y="1093639"/>
              <a:ext cx="504693" cy="291369"/>
            </a:xfrm>
            <a:prstGeom prst="rect">
              <a:avLst/>
            </a:prstGeom>
            <a:noFill/>
            <a:ln>
              <a:noFill/>
            </a:ln>
          </p:spPr>
          <p:txBody>
            <a:bodyPr anchorCtr="0" anchor="ctr"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700"/>
                <a:buFont typeface="arial"/>
                <a:buNone/>
              </a:pPr>
              <a:r>
                <a:rPr b="1" i="0" lang="en-US" sz="1300" u="none" cap="none" strike="noStrike">
                  <a:solidFill>
                    <a:schemeClr val="lt1"/>
                  </a:solidFill>
                  <a:latin typeface="Public Sans"/>
                  <a:ea typeface="Public Sans"/>
                  <a:cs typeface="Public Sans"/>
                  <a:sym typeface="Public Sans"/>
                </a:rPr>
                <a:t>4</a:t>
              </a:r>
              <a:endParaRPr b="0" i="0" sz="1300" u="none" cap="none" strike="noStrike">
                <a:solidFill>
                  <a:schemeClr val="dk1"/>
                </a:solidFill>
                <a:latin typeface="Calibri"/>
                <a:ea typeface="Calibri"/>
                <a:cs typeface="Calibri"/>
                <a:sym typeface="Calibri"/>
              </a:endParaRPr>
            </a:p>
          </p:txBody>
        </p:sp>
      </p:grpSp>
      <p:sp>
        <p:nvSpPr>
          <p:cNvPr id="423" name="Google Shape;423;p385"/>
          <p:cNvSpPr txBox="1"/>
          <p:nvPr>
            <p:ph idx="1" type="body"/>
          </p:nvPr>
        </p:nvSpPr>
        <p:spPr>
          <a:xfrm>
            <a:off x="590581" y="1746274"/>
            <a:ext cx="2163492" cy="32711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24" name="Google Shape;424;p385"/>
          <p:cNvSpPr txBox="1"/>
          <p:nvPr>
            <p:ph idx="2" type="body"/>
          </p:nvPr>
        </p:nvSpPr>
        <p:spPr>
          <a:xfrm>
            <a:off x="2539407" y="3425008"/>
            <a:ext cx="2163492" cy="32711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25" name="Google Shape;425;p385"/>
          <p:cNvSpPr txBox="1"/>
          <p:nvPr>
            <p:ph idx="3" type="body"/>
          </p:nvPr>
        </p:nvSpPr>
        <p:spPr>
          <a:xfrm>
            <a:off x="6404724" y="3425008"/>
            <a:ext cx="2163492" cy="32711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26" name="Google Shape;426;p385"/>
          <p:cNvSpPr txBox="1"/>
          <p:nvPr>
            <p:ph idx="4" type="body"/>
          </p:nvPr>
        </p:nvSpPr>
        <p:spPr>
          <a:xfrm>
            <a:off x="4455898" y="1746274"/>
            <a:ext cx="2163492" cy="32711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27" name="Google Shape;427;p385"/>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28" name="Google Shape;428;p385"/>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32">
    <p:spTree>
      <p:nvGrpSpPr>
        <p:cNvPr id="429" name="Shape 429"/>
        <p:cNvGrpSpPr/>
        <p:nvPr/>
      </p:nvGrpSpPr>
      <p:grpSpPr>
        <a:xfrm>
          <a:off x="0" y="0"/>
          <a:ext cx="0" cy="0"/>
          <a:chOff x="0" y="0"/>
          <a:chExt cx="0" cy="0"/>
        </a:xfrm>
      </p:grpSpPr>
      <p:pic>
        <p:nvPicPr>
          <p:cNvPr descr="Shape&#10;&#10;Description automatically generated with low confidence" id="430" name="Google Shape;430;p386"/>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431" name="Google Shape;431;p386"/>
          <p:cNvSpPr/>
          <p:nvPr/>
        </p:nvSpPr>
        <p:spPr>
          <a:xfrm>
            <a:off x="775398" y="1631221"/>
            <a:ext cx="940529" cy="940529"/>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32" name="Google Shape;432;p386"/>
          <p:cNvSpPr/>
          <p:nvPr/>
        </p:nvSpPr>
        <p:spPr>
          <a:xfrm>
            <a:off x="777473" y="3291039"/>
            <a:ext cx="940529" cy="940529"/>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33" name="Google Shape;433;p386"/>
          <p:cNvSpPr/>
          <p:nvPr/>
        </p:nvSpPr>
        <p:spPr>
          <a:xfrm>
            <a:off x="5148140" y="1631221"/>
            <a:ext cx="940529" cy="940529"/>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34" name="Google Shape;434;p386"/>
          <p:cNvSpPr/>
          <p:nvPr/>
        </p:nvSpPr>
        <p:spPr>
          <a:xfrm>
            <a:off x="5150215" y="3291039"/>
            <a:ext cx="940529" cy="940529"/>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35" name="Google Shape;435;p386"/>
          <p:cNvSpPr txBox="1"/>
          <p:nvPr>
            <p:ph idx="1" type="body"/>
          </p:nvPr>
        </p:nvSpPr>
        <p:spPr>
          <a:xfrm>
            <a:off x="1877630" y="1703516"/>
            <a:ext cx="2237170" cy="805675"/>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400"/>
              <a:buFont typeface="Noto Sans Symbols"/>
              <a:buNone/>
              <a:defRPr b="1" i="0" sz="1400" u="none" cap="none" strike="noStrike">
                <a:solidFill>
                  <a:srgbClr val="000000"/>
                </a:solidFill>
                <a:latin typeface="Public Sans"/>
                <a:ea typeface="Public Sans"/>
                <a:cs typeface="Public Sans"/>
                <a:sym typeface="Public Sans"/>
              </a:defRPr>
            </a:lvl1pPr>
            <a:lvl2pPr indent="-228600" lvl="1" marL="914400" marR="0" rtl="0" algn="l">
              <a:lnSpc>
                <a:spcPct val="100000"/>
              </a:lnSpc>
              <a:spcBef>
                <a:spcPts val="1200"/>
              </a:spcBef>
              <a:spcAft>
                <a:spcPts val="0"/>
              </a:spcAft>
              <a:buClr>
                <a:schemeClr val="dk1"/>
              </a:buClr>
              <a:buSzPts val="1400"/>
              <a:buFont typeface="Noto Sans Symbols"/>
              <a:buNone/>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90000"/>
              </a:lnSpc>
              <a:spcBef>
                <a:spcPts val="120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9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9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36" name="Google Shape;436;p386"/>
          <p:cNvSpPr txBox="1"/>
          <p:nvPr>
            <p:ph idx="2" type="body"/>
          </p:nvPr>
        </p:nvSpPr>
        <p:spPr>
          <a:xfrm>
            <a:off x="6243215" y="1703516"/>
            <a:ext cx="2237170" cy="805675"/>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400"/>
              <a:buFont typeface="Noto Sans Symbols"/>
              <a:buNone/>
              <a:defRPr b="1" i="0" sz="1400" u="none" cap="none" strike="noStrike">
                <a:solidFill>
                  <a:srgbClr val="000000"/>
                </a:solidFill>
                <a:latin typeface="Public Sans"/>
                <a:ea typeface="Public Sans"/>
                <a:cs typeface="Public Sans"/>
                <a:sym typeface="Public Sans"/>
              </a:defRPr>
            </a:lvl1pPr>
            <a:lvl2pPr indent="-228600" lvl="1" marL="914400" marR="0" rtl="0" algn="l">
              <a:lnSpc>
                <a:spcPct val="100000"/>
              </a:lnSpc>
              <a:spcBef>
                <a:spcPts val="1200"/>
              </a:spcBef>
              <a:spcAft>
                <a:spcPts val="0"/>
              </a:spcAft>
              <a:buClr>
                <a:schemeClr val="dk1"/>
              </a:buClr>
              <a:buSzPts val="1400"/>
              <a:buFont typeface="Noto Sans Symbols"/>
              <a:buNone/>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90000"/>
              </a:lnSpc>
              <a:spcBef>
                <a:spcPts val="120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9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9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37" name="Google Shape;437;p386"/>
          <p:cNvSpPr txBox="1"/>
          <p:nvPr>
            <p:ph idx="3" type="body"/>
          </p:nvPr>
        </p:nvSpPr>
        <p:spPr>
          <a:xfrm>
            <a:off x="1877630" y="3365327"/>
            <a:ext cx="2237170" cy="805675"/>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400"/>
              <a:buFont typeface="Noto Sans Symbols"/>
              <a:buNone/>
              <a:defRPr b="1" i="0" sz="1400" u="none" cap="none" strike="noStrike">
                <a:solidFill>
                  <a:srgbClr val="000000"/>
                </a:solidFill>
                <a:latin typeface="Public Sans"/>
                <a:ea typeface="Public Sans"/>
                <a:cs typeface="Public Sans"/>
                <a:sym typeface="Public Sans"/>
              </a:defRPr>
            </a:lvl1pPr>
            <a:lvl2pPr indent="-228600" lvl="1" marL="914400" marR="0" rtl="0" algn="l">
              <a:lnSpc>
                <a:spcPct val="100000"/>
              </a:lnSpc>
              <a:spcBef>
                <a:spcPts val="1200"/>
              </a:spcBef>
              <a:spcAft>
                <a:spcPts val="0"/>
              </a:spcAft>
              <a:buClr>
                <a:schemeClr val="dk1"/>
              </a:buClr>
              <a:buSzPts val="1400"/>
              <a:buFont typeface="Noto Sans Symbols"/>
              <a:buNone/>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90000"/>
              </a:lnSpc>
              <a:spcBef>
                <a:spcPts val="120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9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9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38" name="Google Shape;438;p386"/>
          <p:cNvSpPr txBox="1"/>
          <p:nvPr>
            <p:ph idx="4" type="body"/>
          </p:nvPr>
        </p:nvSpPr>
        <p:spPr>
          <a:xfrm>
            <a:off x="6243215" y="3365327"/>
            <a:ext cx="2237170" cy="805675"/>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400"/>
              <a:buFont typeface="Noto Sans Symbols"/>
              <a:buNone/>
              <a:defRPr b="1" i="0" sz="1400" u="none" cap="none" strike="noStrike">
                <a:solidFill>
                  <a:srgbClr val="000000"/>
                </a:solidFill>
                <a:latin typeface="Public Sans"/>
                <a:ea typeface="Public Sans"/>
                <a:cs typeface="Public Sans"/>
                <a:sym typeface="Public Sans"/>
              </a:defRPr>
            </a:lvl1pPr>
            <a:lvl2pPr indent="-228600" lvl="1" marL="914400" marR="0" rtl="0" algn="l">
              <a:lnSpc>
                <a:spcPct val="100000"/>
              </a:lnSpc>
              <a:spcBef>
                <a:spcPts val="1200"/>
              </a:spcBef>
              <a:spcAft>
                <a:spcPts val="0"/>
              </a:spcAft>
              <a:buClr>
                <a:schemeClr val="dk1"/>
              </a:buClr>
              <a:buSzPts val="1400"/>
              <a:buFont typeface="Noto Sans Symbols"/>
              <a:buNone/>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90000"/>
              </a:lnSpc>
              <a:spcBef>
                <a:spcPts val="120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9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9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39" name="Google Shape;439;p386"/>
          <p:cNvSpPr/>
          <p:nvPr>
            <p:ph idx="5" type="pic"/>
          </p:nvPr>
        </p:nvSpPr>
        <p:spPr>
          <a:xfrm>
            <a:off x="784630" y="1640956"/>
            <a:ext cx="931297" cy="930794"/>
          </a:xfrm>
          <a:prstGeom prst="rect">
            <a:avLst/>
          </a:prstGeom>
          <a:noFill/>
          <a:ln>
            <a:noFill/>
          </a:ln>
        </p:spPr>
      </p:sp>
      <p:sp>
        <p:nvSpPr>
          <p:cNvPr id="440" name="Google Shape;440;p386"/>
          <p:cNvSpPr/>
          <p:nvPr>
            <p:ph idx="6" type="pic"/>
          </p:nvPr>
        </p:nvSpPr>
        <p:spPr>
          <a:xfrm>
            <a:off x="5150215" y="1640956"/>
            <a:ext cx="931297" cy="930794"/>
          </a:xfrm>
          <a:prstGeom prst="rect">
            <a:avLst/>
          </a:prstGeom>
          <a:noFill/>
          <a:ln>
            <a:noFill/>
          </a:ln>
        </p:spPr>
      </p:sp>
      <p:sp>
        <p:nvSpPr>
          <p:cNvPr id="441" name="Google Shape;441;p386"/>
          <p:cNvSpPr/>
          <p:nvPr>
            <p:ph idx="7" type="pic"/>
          </p:nvPr>
        </p:nvSpPr>
        <p:spPr>
          <a:xfrm>
            <a:off x="784630" y="3302767"/>
            <a:ext cx="931297" cy="930794"/>
          </a:xfrm>
          <a:prstGeom prst="rect">
            <a:avLst/>
          </a:prstGeom>
          <a:noFill/>
          <a:ln>
            <a:noFill/>
          </a:ln>
        </p:spPr>
      </p:sp>
      <p:sp>
        <p:nvSpPr>
          <p:cNvPr id="442" name="Google Shape;442;p386"/>
          <p:cNvSpPr/>
          <p:nvPr>
            <p:ph idx="8" type="pic"/>
          </p:nvPr>
        </p:nvSpPr>
        <p:spPr>
          <a:xfrm>
            <a:off x="5150215" y="3302767"/>
            <a:ext cx="931297" cy="930794"/>
          </a:xfrm>
          <a:prstGeom prst="rect">
            <a:avLst/>
          </a:prstGeom>
          <a:noFill/>
          <a:ln>
            <a:noFill/>
          </a:ln>
        </p:spPr>
      </p:sp>
      <p:sp>
        <p:nvSpPr>
          <p:cNvPr id="443" name="Google Shape;443;p386"/>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44" name="Google Shape;444;p386"/>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33">
    <p:spTree>
      <p:nvGrpSpPr>
        <p:cNvPr id="445" name="Shape 445"/>
        <p:cNvGrpSpPr/>
        <p:nvPr/>
      </p:nvGrpSpPr>
      <p:grpSpPr>
        <a:xfrm>
          <a:off x="0" y="0"/>
          <a:ext cx="0" cy="0"/>
          <a:chOff x="0" y="0"/>
          <a:chExt cx="0" cy="0"/>
        </a:xfrm>
      </p:grpSpPr>
      <p:pic>
        <p:nvPicPr>
          <p:cNvPr descr="Shape&#10;&#10;Description automatically generated with low confidence" id="446" name="Google Shape;446;p387"/>
          <p:cNvPicPr preferRelativeResize="0"/>
          <p:nvPr/>
        </p:nvPicPr>
        <p:blipFill rotWithShape="1">
          <a:blip r:embed="rId2">
            <a:alphaModFix/>
          </a:blip>
          <a:srcRect b="0" l="0" r="0" t="0"/>
          <a:stretch/>
        </p:blipFill>
        <p:spPr>
          <a:xfrm>
            <a:off x="0" y="0"/>
            <a:ext cx="9144000" cy="5143500"/>
          </a:xfrm>
          <a:prstGeom prst="rect">
            <a:avLst/>
          </a:prstGeom>
          <a:noFill/>
          <a:ln>
            <a:noFill/>
          </a:ln>
        </p:spPr>
      </p:pic>
      <p:grpSp>
        <p:nvGrpSpPr>
          <p:cNvPr id="447" name="Google Shape;447;p387"/>
          <p:cNvGrpSpPr/>
          <p:nvPr/>
        </p:nvGrpSpPr>
        <p:grpSpPr>
          <a:xfrm>
            <a:off x="0" y="2399230"/>
            <a:ext cx="9144001" cy="2349751"/>
            <a:chOff x="0" y="2182920"/>
            <a:chExt cx="9144001" cy="2349751"/>
          </a:xfrm>
        </p:grpSpPr>
        <p:sp>
          <p:nvSpPr>
            <p:cNvPr id="448" name="Google Shape;448;p387"/>
            <p:cNvSpPr/>
            <p:nvPr/>
          </p:nvSpPr>
          <p:spPr>
            <a:xfrm>
              <a:off x="0" y="2689734"/>
              <a:ext cx="9144001" cy="1842937"/>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449" name="Google Shape;449;p387"/>
            <p:cNvGrpSpPr/>
            <p:nvPr/>
          </p:nvGrpSpPr>
          <p:grpSpPr>
            <a:xfrm>
              <a:off x="1229347" y="2182920"/>
              <a:ext cx="6685306" cy="1002265"/>
              <a:chOff x="976268" y="2064936"/>
              <a:chExt cx="6685306" cy="1002265"/>
            </a:xfrm>
          </p:grpSpPr>
          <p:sp>
            <p:nvSpPr>
              <p:cNvPr id="450" name="Google Shape;450;p387"/>
              <p:cNvSpPr/>
              <p:nvPr/>
            </p:nvSpPr>
            <p:spPr>
              <a:xfrm>
                <a:off x="976268" y="2064936"/>
                <a:ext cx="1002265" cy="1002265"/>
              </a:xfrm>
              <a:prstGeom prst="ellipse">
                <a:avLst/>
              </a:prstGeom>
              <a:solidFill>
                <a:srgbClr val="F2F2F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51" name="Google Shape;451;p387"/>
              <p:cNvSpPr/>
              <p:nvPr/>
            </p:nvSpPr>
            <p:spPr>
              <a:xfrm>
                <a:off x="3817789" y="2064936"/>
                <a:ext cx="1002265" cy="1002265"/>
              </a:xfrm>
              <a:prstGeom prst="ellipse">
                <a:avLst/>
              </a:prstGeom>
              <a:solidFill>
                <a:srgbClr val="F2F2F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52" name="Google Shape;452;p387"/>
              <p:cNvSpPr/>
              <p:nvPr/>
            </p:nvSpPr>
            <p:spPr>
              <a:xfrm>
                <a:off x="6659309" y="2064936"/>
                <a:ext cx="1002265" cy="1002265"/>
              </a:xfrm>
              <a:prstGeom prst="ellipse">
                <a:avLst/>
              </a:prstGeom>
              <a:solidFill>
                <a:srgbClr val="F2F2F2"/>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grpSp>
      <p:sp>
        <p:nvSpPr>
          <p:cNvPr id="453" name="Google Shape;453;p387"/>
          <p:cNvSpPr txBox="1"/>
          <p:nvPr>
            <p:ph idx="1" type="body"/>
          </p:nvPr>
        </p:nvSpPr>
        <p:spPr>
          <a:xfrm>
            <a:off x="2419641" y="1132884"/>
            <a:ext cx="4304716" cy="5868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500"/>
              <a:buFont typeface="Public Sans"/>
              <a:buNone/>
              <a:defRPr b="0" i="1" sz="15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54" name="Google Shape;454;p387"/>
          <p:cNvSpPr txBox="1"/>
          <p:nvPr>
            <p:ph idx="2" type="body"/>
          </p:nvPr>
        </p:nvSpPr>
        <p:spPr>
          <a:xfrm>
            <a:off x="54894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55" name="Google Shape;455;p387"/>
          <p:cNvSpPr txBox="1"/>
          <p:nvPr>
            <p:ph idx="3" type="body"/>
          </p:nvPr>
        </p:nvSpPr>
        <p:spPr>
          <a:xfrm>
            <a:off x="339046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56" name="Google Shape;456;p387"/>
          <p:cNvSpPr txBox="1"/>
          <p:nvPr>
            <p:ph idx="4" type="body"/>
          </p:nvPr>
        </p:nvSpPr>
        <p:spPr>
          <a:xfrm>
            <a:off x="6231984" y="3678716"/>
            <a:ext cx="2363068" cy="729656"/>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lt1"/>
              </a:buClr>
              <a:buSzPts val="1500"/>
              <a:buFont typeface="Public Sans"/>
              <a:buNone/>
              <a:defRPr b="0" i="0" sz="14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57" name="Google Shape;457;p387"/>
          <p:cNvSpPr/>
          <p:nvPr>
            <p:ph idx="5" type="pic"/>
          </p:nvPr>
        </p:nvSpPr>
        <p:spPr>
          <a:xfrm>
            <a:off x="1460973" y="2631002"/>
            <a:ext cx="539010" cy="538720"/>
          </a:xfrm>
          <a:prstGeom prst="rect">
            <a:avLst/>
          </a:prstGeom>
          <a:noFill/>
          <a:ln>
            <a:noFill/>
          </a:ln>
        </p:spPr>
      </p:sp>
      <p:sp>
        <p:nvSpPr>
          <p:cNvPr id="458" name="Google Shape;458;p387"/>
          <p:cNvSpPr/>
          <p:nvPr>
            <p:ph idx="6" type="pic"/>
          </p:nvPr>
        </p:nvSpPr>
        <p:spPr>
          <a:xfrm>
            <a:off x="4302493" y="2631002"/>
            <a:ext cx="539010" cy="538720"/>
          </a:xfrm>
          <a:prstGeom prst="rect">
            <a:avLst/>
          </a:prstGeom>
          <a:noFill/>
          <a:ln>
            <a:noFill/>
          </a:ln>
        </p:spPr>
      </p:sp>
      <p:sp>
        <p:nvSpPr>
          <p:cNvPr id="459" name="Google Shape;459;p387"/>
          <p:cNvSpPr/>
          <p:nvPr>
            <p:ph idx="7" type="pic"/>
          </p:nvPr>
        </p:nvSpPr>
        <p:spPr>
          <a:xfrm>
            <a:off x="7144013" y="2631002"/>
            <a:ext cx="539010" cy="538720"/>
          </a:xfrm>
          <a:prstGeom prst="rect">
            <a:avLst/>
          </a:prstGeom>
          <a:noFill/>
          <a:ln>
            <a:noFill/>
          </a:ln>
        </p:spPr>
      </p:sp>
      <p:sp>
        <p:nvSpPr>
          <p:cNvPr id="460" name="Google Shape;460;p387"/>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61" name="Google Shape;461;p387"/>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Infographics ">
    <p:spTree>
      <p:nvGrpSpPr>
        <p:cNvPr id="462" name="Shape 462"/>
        <p:cNvGrpSpPr/>
        <p:nvPr/>
      </p:nvGrpSpPr>
      <p:grpSpPr>
        <a:xfrm>
          <a:off x="0" y="0"/>
          <a:ext cx="0" cy="0"/>
          <a:chOff x="0" y="0"/>
          <a:chExt cx="0" cy="0"/>
        </a:xfrm>
      </p:grpSpPr>
      <p:grpSp>
        <p:nvGrpSpPr>
          <p:cNvPr id="463" name="Google Shape;463;p388"/>
          <p:cNvGrpSpPr/>
          <p:nvPr/>
        </p:nvGrpSpPr>
        <p:grpSpPr>
          <a:xfrm>
            <a:off x="3138739" y="1728182"/>
            <a:ext cx="2866522" cy="2848912"/>
            <a:chOff x="-15798" y="0"/>
            <a:chExt cx="2571596" cy="2555798"/>
          </a:xfrm>
        </p:grpSpPr>
        <p:sp>
          <p:nvSpPr>
            <p:cNvPr id="464" name="Google Shape;464;p388"/>
            <p:cNvSpPr/>
            <p:nvPr/>
          </p:nvSpPr>
          <p:spPr>
            <a:xfrm>
              <a:off x="1270000" y="0"/>
              <a:ext cx="1285798" cy="1333474"/>
            </a:xfrm>
            <a:custGeom>
              <a:rect b="b" l="l" r="r" t="t"/>
              <a:pathLst>
                <a:path extrusionOk="0" h="1333474" w="1285798">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Public Sans"/>
                <a:ea typeface="Public Sans"/>
                <a:cs typeface="Public Sans"/>
                <a:sym typeface="Public Sans"/>
              </a:endParaRPr>
            </a:p>
          </p:txBody>
        </p:sp>
        <p:sp>
          <p:nvSpPr>
            <p:cNvPr id="465" name="Google Shape;465;p388"/>
            <p:cNvSpPr/>
            <p:nvPr/>
          </p:nvSpPr>
          <p:spPr>
            <a:xfrm>
              <a:off x="1206526" y="1270000"/>
              <a:ext cx="1333474" cy="1285798"/>
            </a:xfrm>
            <a:custGeom>
              <a:rect b="b" l="l" r="r" t="t"/>
              <a:pathLst>
                <a:path extrusionOk="0" h="1285798" w="1333474">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ublic Sans"/>
                <a:ea typeface="Public Sans"/>
                <a:cs typeface="Public Sans"/>
                <a:sym typeface="Public Sans"/>
              </a:endParaRPr>
            </a:p>
          </p:txBody>
        </p:sp>
        <p:sp>
          <p:nvSpPr>
            <p:cNvPr id="466" name="Google Shape;466;p388"/>
            <p:cNvSpPr/>
            <p:nvPr/>
          </p:nvSpPr>
          <p:spPr>
            <a:xfrm>
              <a:off x="-15798" y="1206526"/>
              <a:ext cx="1285798" cy="1333474"/>
            </a:xfrm>
            <a:custGeom>
              <a:rect b="b" l="l" r="r" t="t"/>
              <a:pathLst>
                <a:path extrusionOk="0" h="1333474" w="1285798">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Public Sans"/>
                <a:ea typeface="Public Sans"/>
                <a:cs typeface="Public Sans"/>
                <a:sym typeface="Public Sans"/>
              </a:endParaRPr>
            </a:p>
          </p:txBody>
        </p:sp>
        <p:sp>
          <p:nvSpPr>
            <p:cNvPr id="467" name="Google Shape;467;p388"/>
            <p:cNvSpPr/>
            <p:nvPr/>
          </p:nvSpPr>
          <p:spPr>
            <a:xfrm>
              <a:off x="0" y="0"/>
              <a:ext cx="1270000" cy="1270000"/>
            </a:xfrm>
            <a:custGeom>
              <a:rect b="b" l="l" r="r" t="t"/>
              <a:pathLst>
                <a:path extrusionOk="0" h="1270000" w="1270000">
                  <a:moveTo>
                    <a:pt x="0" y="1270000"/>
                  </a:moveTo>
                  <a:cubicBezTo>
                    <a:pt x="0" y="568648"/>
                    <a:pt x="568521" y="70"/>
                    <a:pt x="1269873" y="0"/>
                  </a:cubicBezTo>
                  <a:lnTo>
                    <a:pt x="1270000" y="1270000"/>
                  </a:lnTo>
                  <a:close/>
                </a:path>
              </a:pathLst>
            </a:custGeom>
            <a:solidFill>
              <a:srgbClr val="E397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ublic Sans"/>
                <a:ea typeface="Public Sans"/>
                <a:cs typeface="Public Sans"/>
                <a:sym typeface="Public Sans"/>
              </a:endParaRPr>
            </a:p>
          </p:txBody>
        </p:sp>
        <p:sp>
          <p:nvSpPr>
            <p:cNvPr id="468" name="Google Shape;468;p388"/>
            <p:cNvSpPr/>
            <p:nvPr/>
          </p:nvSpPr>
          <p:spPr>
            <a:xfrm>
              <a:off x="1270000" y="0"/>
              <a:ext cx="127" cy="1270000"/>
            </a:xfrm>
            <a:custGeom>
              <a:rect b="b" l="l" r="r" t="t"/>
              <a:pathLst>
                <a:path extrusionOk="0" h="1270000" w="127">
                  <a:moveTo>
                    <a:pt x="0" y="0"/>
                  </a:moveTo>
                  <a:cubicBezTo>
                    <a:pt x="42" y="0"/>
                    <a:pt x="85" y="0"/>
                    <a:pt x="127" y="0"/>
                  </a:cubicBezTo>
                  <a:lnTo>
                    <a:pt x="0" y="1270000"/>
                  </a:lnTo>
                  <a:close/>
                </a:path>
              </a:pathLst>
            </a:custGeom>
            <a:solidFill>
              <a:srgbClr val="0025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ublic Sans"/>
                <a:ea typeface="Public Sans"/>
                <a:cs typeface="Public Sans"/>
                <a:sym typeface="Public Sans"/>
              </a:endParaRPr>
            </a:p>
          </p:txBody>
        </p:sp>
      </p:grpSp>
      <p:sp>
        <p:nvSpPr>
          <p:cNvPr id="469" name="Google Shape;469;p388"/>
          <p:cNvSpPr txBox="1"/>
          <p:nvPr>
            <p:ph idx="1" type="body"/>
          </p:nvPr>
        </p:nvSpPr>
        <p:spPr>
          <a:xfrm>
            <a:off x="1549682" y="736524"/>
            <a:ext cx="6044636" cy="407001"/>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2000"/>
              <a:buFont typeface="Public Sans"/>
              <a:buNone/>
              <a:defRPr b="1" i="1" sz="20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70" name="Google Shape;470;p388"/>
          <p:cNvSpPr txBox="1"/>
          <p:nvPr>
            <p:ph idx="2" type="body"/>
          </p:nvPr>
        </p:nvSpPr>
        <p:spPr>
          <a:xfrm>
            <a:off x="1040895" y="2090178"/>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71" name="Google Shape;471;p388"/>
          <p:cNvSpPr txBox="1"/>
          <p:nvPr>
            <p:ph idx="3" type="body"/>
          </p:nvPr>
        </p:nvSpPr>
        <p:spPr>
          <a:xfrm>
            <a:off x="1040895" y="2443391"/>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200"/>
              <a:buFont typeface="Public Sans"/>
              <a:buNone/>
              <a:defRPr b="0" i="0" sz="12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72" name="Google Shape;472;p388"/>
          <p:cNvSpPr txBox="1"/>
          <p:nvPr>
            <p:ph idx="4" type="body"/>
          </p:nvPr>
        </p:nvSpPr>
        <p:spPr>
          <a:xfrm>
            <a:off x="1040895" y="3600367"/>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73" name="Google Shape;473;p388"/>
          <p:cNvSpPr txBox="1"/>
          <p:nvPr>
            <p:ph idx="5" type="body"/>
          </p:nvPr>
        </p:nvSpPr>
        <p:spPr>
          <a:xfrm>
            <a:off x="1040895" y="3953580"/>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200"/>
              <a:buFont typeface="Public Sans"/>
              <a:buNone/>
              <a:defRPr b="0" i="0" sz="12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74" name="Google Shape;474;p388"/>
          <p:cNvSpPr txBox="1"/>
          <p:nvPr>
            <p:ph idx="6" type="body"/>
          </p:nvPr>
        </p:nvSpPr>
        <p:spPr>
          <a:xfrm>
            <a:off x="6490891" y="2090178"/>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r">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75" name="Google Shape;475;p388"/>
          <p:cNvSpPr txBox="1"/>
          <p:nvPr>
            <p:ph idx="7" type="body"/>
          </p:nvPr>
        </p:nvSpPr>
        <p:spPr>
          <a:xfrm>
            <a:off x="6490891" y="2443391"/>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r">
              <a:lnSpc>
                <a:spcPct val="100000"/>
              </a:lnSpc>
              <a:spcBef>
                <a:spcPts val="0"/>
              </a:spcBef>
              <a:spcAft>
                <a:spcPts val="0"/>
              </a:spcAft>
              <a:buClr>
                <a:schemeClr val="dk1"/>
              </a:buClr>
              <a:buSzPts val="1200"/>
              <a:buFont typeface="Public Sans"/>
              <a:buNone/>
              <a:defRPr b="0" i="0" sz="12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76" name="Google Shape;476;p388"/>
          <p:cNvSpPr txBox="1"/>
          <p:nvPr>
            <p:ph idx="8" type="body"/>
          </p:nvPr>
        </p:nvSpPr>
        <p:spPr>
          <a:xfrm>
            <a:off x="6490891" y="3600367"/>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r">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77" name="Google Shape;477;p388"/>
          <p:cNvSpPr txBox="1"/>
          <p:nvPr>
            <p:ph idx="9" type="body"/>
          </p:nvPr>
        </p:nvSpPr>
        <p:spPr>
          <a:xfrm>
            <a:off x="6490891" y="3953580"/>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r">
              <a:lnSpc>
                <a:spcPct val="100000"/>
              </a:lnSpc>
              <a:spcBef>
                <a:spcPts val="0"/>
              </a:spcBef>
              <a:spcAft>
                <a:spcPts val="0"/>
              </a:spcAft>
              <a:buClr>
                <a:schemeClr val="dk1"/>
              </a:buClr>
              <a:buSzPts val="1200"/>
              <a:buFont typeface="Public Sans"/>
              <a:buNone/>
              <a:defRPr b="0" i="0" sz="12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78" name="Google Shape;478;p388"/>
          <p:cNvSpPr txBox="1"/>
          <p:nvPr>
            <p:ph idx="13" type="body"/>
          </p:nvPr>
        </p:nvSpPr>
        <p:spPr>
          <a:xfrm>
            <a:off x="3656236" y="2388839"/>
            <a:ext cx="664144" cy="353213"/>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79" name="Google Shape;479;p388"/>
          <p:cNvSpPr txBox="1"/>
          <p:nvPr>
            <p:ph idx="14" type="body"/>
          </p:nvPr>
        </p:nvSpPr>
        <p:spPr>
          <a:xfrm>
            <a:off x="4763142" y="2388839"/>
            <a:ext cx="664144" cy="353213"/>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80" name="Google Shape;480;p388"/>
          <p:cNvSpPr txBox="1"/>
          <p:nvPr>
            <p:ph idx="15" type="body"/>
          </p:nvPr>
        </p:nvSpPr>
        <p:spPr>
          <a:xfrm>
            <a:off x="3656236" y="3524620"/>
            <a:ext cx="664144" cy="353213"/>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81" name="Google Shape;481;p388"/>
          <p:cNvSpPr txBox="1"/>
          <p:nvPr>
            <p:ph idx="16" type="body"/>
          </p:nvPr>
        </p:nvSpPr>
        <p:spPr>
          <a:xfrm>
            <a:off x="4763142" y="3524620"/>
            <a:ext cx="664144" cy="353213"/>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2_Title Slide">
    <p:spTree>
      <p:nvGrpSpPr>
        <p:cNvPr id="38" name="Shape 38"/>
        <p:cNvGrpSpPr/>
        <p:nvPr/>
      </p:nvGrpSpPr>
      <p:grpSpPr>
        <a:xfrm>
          <a:off x="0" y="0"/>
          <a:ext cx="0" cy="0"/>
          <a:chOff x="0" y="0"/>
          <a:chExt cx="0" cy="0"/>
        </a:xfrm>
      </p:grpSpPr>
      <p:pic>
        <p:nvPicPr>
          <p:cNvPr descr="Shape&#10;&#10;Description automatically generated with low confidence" id="39" name="Google Shape;39;p344"/>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40" name="Google Shape;40;p344"/>
          <p:cNvSpPr txBox="1"/>
          <p:nvPr>
            <p:ph idx="1" type="body"/>
          </p:nvPr>
        </p:nvSpPr>
        <p:spPr>
          <a:xfrm>
            <a:off x="135731" y="869840"/>
            <a:ext cx="8471938" cy="2912819"/>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75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1" name="Google Shape;41;p344"/>
          <p:cNvSpPr txBox="1"/>
          <p:nvPr>
            <p:ph type="title"/>
          </p:nvPr>
        </p:nvSpPr>
        <p:spPr>
          <a:xfrm>
            <a:off x="135731" y="315283"/>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2" name="Google Shape;42;p344"/>
          <p:cNvSpPr/>
          <p:nvPr/>
        </p:nvSpPr>
        <p:spPr>
          <a:xfrm>
            <a:off x="0" y="315283"/>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34">
    <p:spTree>
      <p:nvGrpSpPr>
        <p:cNvPr id="482" name="Shape 482"/>
        <p:cNvGrpSpPr/>
        <p:nvPr/>
      </p:nvGrpSpPr>
      <p:grpSpPr>
        <a:xfrm>
          <a:off x="0" y="0"/>
          <a:ext cx="0" cy="0"/>
          <a:chOff x="0" y="0"/>
          <a:chExt cx="0" cy="0"/>
        </a:xfrm>
      </p:grpSpPr>
      <p:grpSp>
        <p:nvGrpSpPr>
          <p:cNvPr id="483" name="Google Shape;483;p389"/>
          <p:cNvGrpSpPr/>
          <p:nvPr/>
        </p:nvGrpSpPr>
        <p:grpSpPr>
          <a:xfrm>
            <a:off x="3138739" y="1728182"/>
            <a:ext cx="2866522" cy="2848912"/>
            <a:chOff x="-15798" y="0"/>
            <a:chExt cx="2571596" cy="2555798"/>
          </a:xfrm>
        </p:grpSpPr>
        <p:sp>
          <p:nvSpPr>
            <p:cNvPr id="484" name="Google Shape;484;p389"/>
            <p:cNvSpPr/>
            <p:nvPr/>
          </p:nvSpPr>
          <p:spPr>
            <a:xfrm>
              <a:off x="1270000" y="0"/>
              <a:ext cx="1285798" cy="1333474"/>
            </a:xfrm>
            <a:custGeom>
              <a:rect b="b" l="l" r="r" t="t"/>
              <a:pathLst>
                <a:path extrusionOk="0" h="1333474" w="1285798">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Public Sans"/>
                <a:ea typeface="Public Sans"/>
                <a:cs typeface="Public Sans"/>
                <a:sym typeface="Public Sans"/>
              </a:endParaRPr>
            </a:p>
          </p:txBody>
        </p:sp>
        <p:sp>
          <p:nvSpPr>
            <p:cNvPr id="485" name="Google Shape;485;p389"/>
            <p:cNvSpPr/>
            <p:nvPr/>
          </p:nvSpPr>
          <p:spPr>
            <a:xfrm>
              <a:off x="1206526" y="1270000"/>
              <a:ext cx="1333474" cy="1285798"/>
            </a:xfrm>
            <a:custGeom>
              <a:rect b="b" l="l" r="r" t="t"/>
              <a:pathLst>
                <a:path extrusionOk="0" h="1285798" w="1333474">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ublic Sans"/>
                <a:ea typeface="Public Sans"/>
                <a:cs typeface="Public Sans"/>
                <a:sym typeface="Public Sans"/>
              </a:endParaRPr>
            </a:p>
          </p:txBody>
        </p:sp>
        <p:sp>
          <p:nvSpPr>
            <p:cNvPr id="486" name="Google Shape;486;p389"/>
            <p:cNvSpPr/>
            <p:nvPr/>
          </p:nvSpPr>
          <p:spPr>
            <a:xfrm>
              <a:off x="-15798" y="1206526"/>
              <a:ext cx="1285798" cy="1333474"/>
            </a:xfrm>
            <a:custGeom>
              <a:rect b="b" l="l" r="r" t="t"/>
              <a:pathLst>
                <a:path extrusionOk="0" h="1333474" w="1285798">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Public Sans"/>
                <a:ea typeface="Public Sans"/>
                <a:cs typeface="Public Sans"/>
                <a:sym typeface="Public Sans"/>
              </a:endParaRPr>
            </a:p>
          </p:txBody>
        </p:sp>
        <p:sp>
          <p:nvSpPr>
            <p:cNvPr id="487" name="Google Shape;487;p389"/>
            <p:cNvSpPr/>
            <p:nvPr/>
          </p:nvSpPr>
          <p:spPr>
            <a:xfrm>
              <a:off x="0" y="0"/>
              <a:ext cx="1270000" cy="1270000"/>
            </a:xfrm>
            <a:custGeom>
              <a:rect b="b" l="l" r="r" t="t"/>
              <a:pathLst>
                <a:path extrusionOk="0" h="1270000" w="1270000">
                  <a:moveTo>
                    <a:pt x="0" y="1270000"/>
                  </a:moveTo>
                  <a:cubicBezTo>
                    <a:pt x="0" y="568648"/>
                    <a:pt x="568521" y="70"/>
                    <a:pt x="1269873" y="0"/>
                  </a:cubicBezTo>
                  <a:lnTo>
                    <a:pt x="1270000" y="127000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ublic Sans"/>
                <a:ea typeface="Public Sans"/>
                <a:cs typeface="Public Sans"/>
                <a:sym typeface="Public Sans"/>
              </a:endParaRPr>
            </a:p>
          </p:txBody>
        </p:sp>
        <p:sp>
          <p:nvSpPr>
            <p:cNvPr id="488" name="Google Shape;488;p389"/>
            <p:cNvSpPr/>
            <p:nvPr/>
          </p:nvSpPr>
          <p:spPr>
            <a:xfrm>
              <a:off x="1270000" y="0"/>
              <a:ext cx="127" cy="1270000"/>
            </a:xfrm>
            <a:custGeom>
              <a:rect b="b" l="l" r="r" t="t"/>
              <a:pathLst>
                <a:path extrusionOk="0" h="1270000" w="127">
                  <a:moveTo>
                    <a:pt x="0" y="0"/>
                  </a:moveTo>
                  <a:cubicBezTo>
                    <a:pt x="42" y="0"/>
                    <a:pt x="85" y="0"/>
                    <a:pt x="127" y="0"/>
                  </a:cubicBezTo>
                  <a:lnTo>
                    <a:pt x="0" y="1270000"/>
                  </a:lnTo>
                  <a:close/>
                </a:path>
              </a:pathLst>
            </a:custGeom>
            <a:solidFill>
              <a:srgbClr val="0025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ublic Sans"/>
                <a:ea typeface="Public Sans"/>
                <a:cs typeface="Public Sans"/>
                <a:sym typeface="Public Sans"/>
              </a:endParaRPr>
            </a:p>
          </p:txBody>
        </p:sp>
      </p:grpSp>
      <p:sp>
        <p:nvSpPr>
          <p:cNvPr id="489" name="Google Shape;489;p389"/>
          <p:cNvSpPr txBox="1"/>
          <p:nvPr>
            <p:ph idx="1" type="body"/>
          </p:nvPr>
        </p:nvSpPr>
        <p:spPr>
          <a:xfrm>
            <a:off x="1549682" y="736524"/>
            <a:ext cx="6044636" cy="407001"/>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2000"/>
              <a:buFont typeface="Public Sans"/>
              <a:buNone/>
              <a:defRPr b="1" i="1" sz="20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90" name="Google Shape;490;p389"/>
          <p:cNvSpPr txBox="1"/>
          <p:nvPr>
            <p:ph idx="2" type="body"/>
          </p:nvPr>
        </p:nvSpPr>
        <p:spPr>
          <a:xfrm>
            <a:off x="1040895" y="2090178"/>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91" name="Google Shape;491;p389"/>
          <p:cNvSpPr txBox="1"/>
          <p:nvPr>
            <p:ph idx="3" type="body"/>
          </p:nvPr>
        </p:nvSpPr>
        <p:spPr>
          <a:xfrm>
            <a:off x="1040895" y="2443391"/>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200"/>
              <a:buFont typeface="Public Sans"/>
              <a:buNone/>
              <a:defRPr b="0" i="0" sz="12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92" name="Google Shape;492;p389"/>
          <p:cNvSpPr txBox="1"/>
          <p:nvPr>
            <p:ph idx="4" type="body"/>
          </p:nvPr>
        </p:nvSpPr>
        <p:spPr>
          <a:xfrm>
            <a:off x="1040895" y="3600367"/>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93" name="Google Shape;493;p389"/>
          <p:cNvSpPr txBox="1"/>
          <p:nvPr>
            <p:ph idx="5" type="body"/>
          </p:nvPr>
        </p:nvSpPr>
        <p:spPr>
          <a:xfrm>
            <a:off x="1040895" y="3953580"/>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chemeClr val="dk1"/>
              </a:buClr>
              <a:buSzPts val="1200"/>
              <a:buFont typeface="Public Sans"/>
              <a:buNone/>
              <a:defRPr b="0" i="0" sz="12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94" name="Google Shape;494;p389"/>
          <p:cNvSpPr txBox="1"/>
          <p:nvPr>
            <p:ph idx="6" type="body"/>
          </p:nvPr>
        </p:nvSpPr>
        <p:spPr>
          <a:xfrm>
            <a:off x="6490891" y="2090178"/>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r">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95" name="Google Shape;495;p389"/>
          <p:cNvSpPr txBox="1"/>
          <p:nvPr>
            <p:ph idx="7" type="body"/>
          </p:nvPr>
        </p:nvSpPr>
        <p:spPr>
          <a:xfrm>
            <a:off x="6490891" y="2443391"/>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r">
              <a:lnSpc>
                <a:spcPct val="100000"/>
              </a:lnSpc>
              <a:spcBef>
                <a:spcPts val="0"/>
              </a:spcBef>
              <a:spcAft>
                <a:spcPts val="0"/>
              </a:spcAft>
              <a:buClr>
                <a:schemeClr val="dk1"/>
              </a:buClr>
              <a:buSzPts val="1200"/>
              <a:buFont typeface="Public Sans"/>
              <a:buNone/>
              <a:defRPr b="0" i="0" sz="12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96" name="Google Shape;496;p389"/>
          <p:cNvSpPr txBox="1"/>
          <p:nvPr>
            <p:ph idx="8" type="body"/>
          </p:nvPr>
        </p:nvSpPr>
        <p:spPr>
          <a:xfrm>
            <a:off x="6490891" y="3600367"/>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r">
              <a:lnSpc>
                <a:spcPct val="100000"/>
              </a:lnSpc>
              <a:spcBef>
                <a:spcPts val="0"/>
              </a:spcBef>
              <a:spcAft>
                <a:spcPts val="0"/>
              </a:spcAft>
              <a:buClr>
                <a:schemeClr val="dk1"/>
              </a:buClr>
              <a:buSzPts val="1300"/>
              <a:buFont typeface="Public Sans"/>
              <a:buNone/>
              <a:defRPr b="1" i="0" sz="13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97" name="Google Shape;497;p389"/>
          <p:cNvSpPr txBox="1"/>
          <p:nvPr>
            <p:ph idx="9" type="body"/>
          </p:nvPr>
        </p:nvSpPr>
        <p:spPr>
          <a:xfrm>
            <a:off x="6490891" y="3953580"/>
            <a:ext cx="1612214" cy="244111"/>
          </a:xfrm>
          <a:prstGeom prst="rect">
            <a:avLst/>
          </a:prstGeom>
          <a:noFill/>
          <a:ln>
            <a:noFill/>
          </a:ln>
        </p:spPr>
        <p:txBody>
          <a:bodyPr anchorCtr="0" anchor="t" bIns="45700" lIns="91425" spcFirstLastPara="1" rIns="91425" wrap="square" tIns="45700">
            <a:noAutofit/>
          </a:bodyPr>
          <a:lstStyle>
            <a:lvl1pPr indent="-228600" lvl="0" marL="457200" marR="0" rtl="0" algn="r">
              <a:lnSpc>
                <a:spcPct val="100000"/>
              </a:lnSpc>
              <a:spcBef>
                <a:spcPts val="0"/>
              </a:spcBef>
              <a:spcAft>
                <a:spcPts val="0"/>
              </a:spcAft>
              <a:buClr>
                <a:schemeClr val="dk1"/>
              </a:buClr>
              <a:buSzPts val="1200"/>
              <a:buFont typeface="Public Sans"/>
              <a:buNone/>
              <a:defRPr b="0" i="0" sz="1200" u="none" cap="none" strike="noStrike">
                <a:solidFill>
                  <a:schemeClr val="dk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98" name="Google Shape;498;p389"/>
          <p:cNvSpPr txBox="1"/>
          <p:nvPr>
            <p:ph idx="13" type="body"/>
          </p:nvPr>
        </p:nvSpPr>
        <p:spPr>
          <a:xfrm>
            <a:off x="3656236" y="2388839"/>
            <a:ext cx="664144" cy="353213"/>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300"/>
              <a:buFont typeface="Public Sans"/>
              <a:buNone/>
              <a:defRPr b="1" i="0" sz="13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99" name="Google Shape;499;p389"/>
          <p:cNvSpPr txBox="1"/>
          <p:nvPr>
            <p:ph idx="14" type="body"/>
          </p:nvPr>
        </p:nvSpPr>
        <p:spPr>
          <a:xfrm>
            <a:off x="4763142" y="2388839"/>
            <a:ext cx="664144" cy="353213"/>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300"/>
              <a:buFont typeface="Public Sans"/>
              <a:buNone/>
              <a:defRPr b="1" i="0" sz="13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500" name="Google Shape;500;p389"/>
          <p:cNvSpPr txBox="1"/>
          <p:nvPr>
            <p:ph idx="15" type="body"/>
          </p:nvPr>
        </p:nvSpPr>
        <p:spPr>
          <a:xfrm>
            <a:off x="3656236" y="3524620"/>
            <a:ext cx="664144" cy="353213"/>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300"/>
              <a:buFont typeface="Public Sans"/>
              <a:buNone/>
              <a:defRPr b="1" i="0" sz="13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501" name="Google Shape;501;p389"/>
          <p:cNvSpPr txBox="1"/>
          <p:nvPr>
            <p:ph idx="16" type="body"/>
          </p:nvPr>
        </p:nvSpPr>
        <p:spPr>
          <a:xfrm>
            <a:off x="4763142" y="3524620"/>
            <a:ext cx="664144" cy="353213"/>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chemeClr val="dk1"/>
              </a:buClr>
              <a:buSzPts val="1300"/>
              <a:buFont typeface="Public Sans"/>
              <a:buNone/>
              <a:defRPr b="1" i="0" sz="1300" u="none" cap="none" strike="noStrike">
                <a:solidFill>
                  <a:schemeClr val="l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chemeClr val="dk1"/>
              </a:buClr>
              <a:buSzPts val="3200"/>
              <a:buFont typeface="Public Sans"/>
              <a:buNone/>
              <a:defRPr b="1" i="1" sz="32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35">
    <p:spTree>
      <p:nvGrpSpPr>
        <p:cNvPr id="502" name="Shape 502"/>
        <p:cNvGrpSpPr/>
        <p:nvPr/>
      </p:nvGrpSpPr>
      <p:grpSpPr>
        <a:xfrm>
          <a:off x="0" y="0"/>
          <a:ext cx="0" cy="0"/>
          <a:chOff x="0" y="0"/>
          <a:chExt cx="0" cy="0"/>
        </a:xfrm>
      </p:grpSpPr>
      <p:pic>
        <p:nvPicPr>
          <p:cNvPr descr="Shape&#10;&#10;Description automatically generated with low confidence" id="503" name="Google Shape;503;p390"/>
          <p:cNvPicPr preferRelativeResize="0"/>
          <p:nvPr/>
        </p:nvPicPr>
        <p:blipFill rotWithShape="1">
          <a:blip r:embed="rId2">
            <a:alphaModFix/>
          </a:blip>
          <a:srcRect b="0" l="0" r="0" t="0"/>
          <a:stretch/>
        </p:blipFill>
        <p:spPr>
          <a:xfrm>
            <a:off x="0" y="0"/>
            <a:ext cx="9143990" cy="5143494"/>
          </a:xfrm>
          <a:prstGeom prst="rect">
            <a:avLst/>
          </a:prstGeom>
          <a:noFill/>
          <a:ln>
            <a:noFill/>
          </a:ln>
        </p:spPr>
      </p:pic>
      <p:grpSp>
        <p:nvGrpSpPr>
          <p:cNvPr id="504" name="Google Shape;504;p390"/>
          <p:cNvGrpSpPr/>
          <p:nvPr/>
        </p:nvGrpSpPr>
        <p:grpSpPr>
          <a:xfrm>
            <a:off x="2525214" y="825411"/>
            <a:ext cx="4093572" cy="4069088"/>
            <a:chOff x="2519466" y="821088"/>
            <a:chExt cx="4348428" cy="4322420"/>
          </a:xfrm>
        </p:grpSpPr>
        <p:sp>
          <p:nvSpPr>
            <p:cNvPr id="505" name="Google Shape;505;p390"/>
            <p:cNvSpPr/>
            <p:nvPr/>
          </p:nvSpPr>
          <p:spPr>
            <a:xfrm>
              <a:off x="2757741" y="1029959"/>
              <a:ext cx="3879300" cy="3879300"/>
            </a:xfrm>
            <a:prstGeom prst="ellipse">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sp>
          <p:nvSpPr>
            <p:cNvPr id="506" name="Google Shape;506;p390"/>
            <p:cNvSpPr/>
            <p:nvPr/>
          </p:nvSpPr>
          <p:spPr>
            <a:xfrm>
              <a:off x="3614360" y="821088"/>
              <a:ext cx="2166000" cy="21660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sp>
          <p:nvSpPr>
            <p:cNvPr id="507" name="Google Shape;507;p390"/>
            <p:cNvSpPr/>
            <p:nvPr/>
          </p:nvSpPr>
          <p:spPr>
            <a:xfrm>
              <a:off x="3614356" y="2977508"/>
              <a:ext cx="2166000" cy="21660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sp>
          <p:nvSpPr>
            <p:cNvPr id="508" name="Google Shape;508;p390"/>
            <p:cNvSpPr/>
            <p:nvPr/>
          </p:nvSpPr>
          <p:spPr>
            <a:xfrm>
              <a:off x="4701894" y="1904474"/>
              <a:ext cx="2166000" cy="2166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sp>
          <p:nvSpPr>
            <p:cNvPr id="509" name="Google Shape;509;p390"/>
            <p:cNvSpPr/>
            <p:nvPr/>
          </p:nvSpPr>
          <p:spPr>
            <a:xfrm>
              <a:off x="2519466" y="1904508"/>
              <a:ext cx="2166000" cy="2166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sp>
          <p:nvSpPr>
            <p:cNvPr id="510" name="Google Shape;510;p390"/>
            <p:cNvSpPr/>
            <p:nvPr/>
          </p:nvSpPr>
          <p:spPr>
            <a:xfrm>
              <a:off x="4284700" y="2556862"/>
              <a:ext cx="825759" cy="825759"/>
            </a:xfrm>
            <a:prstGeom prst="ellipse">
              <a:avLst/>
            </a:prstGeom>
            <a:solidFill>
              <a:srgbClr val="F2F2F2"/>
            </a:solidFill>
            <a:ln>
              <a:noFill/>
            </a:ln>
            <a:effectLst>
              <a:outerShdw blurRad="63500" sx="102000" rotWithShape="0" algn="ctr" sy="102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grpSp>
      <p:sp>
        <p:nvSpPr>
          <p:cNvPr id="511" name="Google Shape;511;p390"/>
          <p:cNvSpPr txBox="1"/>
          <p:nvPr>
            <p:ph idx="1" type="body"/>
          </p:nvPr>
        </p:nvSpPr>
        <p:spPr>
          <a:xfrm>
            <a:off x="3875292" y="1277417"/>
            <a:ext cx="1377950" cy="358775"/>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512" name="Google Shape;512;p390"/>
          <p:cNvSpPr txBox="1"/>
          <p:nvPr>
            <p:ph idx="2" type="body"/>
          </p:nvPr>
        </p:nvSpPr>
        <p:spPr>
          <a:xfrm>
            <a:off x="2696436" y="2658994"/>
            <a:ext cx="1377950" cy="358775"/>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513" name="Google Shape;513;p390"/>
          <p:cNvSpPr txBox="1"/>
          <p:nvPr>
            <p:ph idx="3" type="body"/>
          </p:nvPr>
        </p:nvSpPr>
        <p:spPr>
          <a:xfrm>
            <a:off x="5061839" y="2645914"/>
            <a:ext cx="1377950" cy="358775"/>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514" name="Google Shape;514;p390"/>
          <p:cNvSpPr txBox="1"/>
          <p:nvPr>
            <p:ph idx="4" type="body"/>
          </p:nvPr>
        </p:nvSpPr>
        <p:spPr>
          <a:xfrm>
            <a:off x="3890758" y="3936168"/>
            <a:ext cx="1377950" cy="358775"/>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515" name="Google Shape;515;p390"/>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16" name="Google Shape;516;p390"/>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36">
    <p:spTree>
      <p:nvGrpSpPr>
        <p:cNvPr id="517" name="Shape 517"/>
        <p:cNvGrpSpPr/>
        <p:nvPr/>
      </p:nvGrpSpPr>
      <p:grpSpPr>
        <a:xfrm>
          <a:off x="0" y="0"/>
          <a:ext cx="0" cy="0"/>
          <a:chOff x="0" y="0"/>
          <a:chExt cx="0" cy="0"/>
        </a:xfrm>
      </p:grpSpPr>
      <p:pic>
        <p:nvPicPr>
          <p:cNvPr descr="Shape&#10;&#10;Description automatically generated with low confidence" id="518" name="Google Shape;518;p391"/>
          <p:cNvPicPr preferRelativeResize="0"/>
          <p:nvPr/>
        </p:nvPicPr>
        <p:blipFill rotWithShape="1">
          <a:blip r:embed="rId2">
            <a:alphaModFix/>
          </a:blip>
          <a:srcRect b="0" l="0" r="0" t="0"/>
          <a:stretch/>
        </p:blipFill>
        <p:spPr>
          <a:xfrm>
            <a:off x="0" y="0"/>
            <a:ext cx="9143990" cy="5143494"/>
          </a:xfrm>
          <a:prstGeom prst="rect">
            <a:avLst/>
          </a:prstGeom>
          <a:noFill/>
          <a:ln>
            <a:noFill/>
          </a:ln>
        </p:spPr>
      </p:pic>
      <p:grpSp>
        <p:nvGrpSpPr>
          <p:cNvPr id="519" name="Google Shape;519;p391"/>
          <p:cNvGrpSpPr/>
          <p:nvPr/>
        </p:nvGrpSpPr>
        <p:grpSpPr>
          <a:xfrm>
            <a:off x="2525214" y="825411"/>
            <a:ext cx="4093572" cy="4069088"/>
            <a:chOff x="2519466" y="821088"/>
            <a:chExt cx="4348428" cy="4322420"/>
          </a:xfrm>
        </p:grpSpPr>
        <p:sp>
          <p:nvSpPr>
            <p:cNvPr id="520" name="Google Shape;520;p391"/>
            <p:cNvSpPr/>
            <p:nvPr/>
          </p:nvSpPr>
          <p:spPr>
            <a:xfrm>
              <a:off x="2757741" y="1029959"/>
              <a:ext cx="3879300" cy="3879300"/>
            </a:xfrm>
            <a:prstGeom prst="ellipse">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sp>
          <p:nvSpPr>
            <p:cNvPr id="521" name="Google Shape;521;p391"/>
            <p:cNvSpPr/>
            <p:nvPr/>
          </p:nvSpPr>
          <p:spPr>
            <a:xfrm>
              <a:off x="3614360" y="821088"/>
              <a:ext cx="2166000" cy="21660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sp>
          <p:nvSpPr>
            <p:cNvPr id="522" name="Google Shape;522;p391"/>
            <p:cNvSpPr/>
            <p:nvPr/>
          </p:nvSpPr>
          <p:spPr>
            <a:xfrm>
              <a:off x="3614356" y="2977508"/>
              <a:ext cx="2166000" cy="21660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sp>
          <p:nvSpPr>
            <p:cNvPr id="523" name="Google Shape;523;p391"/>
            <p:cNvSpPr/>
            <p:nvPr/>
          </p:nvSpPr>
          <p:spPr>
            <a:xfrm>
              <a:off x="4701894" y="1904474"/>
              <a:ext cx="2166000" cy="21660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sp>
          <p:nvSpPr>
            <p:cNvPr id="524" name="Google Shape;524;p391"/>
            <p:cNvSpPr/>
            <p:nvPr/>
          </p:nvSpPr>
          <p:spPr>
            <a:xfrm>
              <a:off x="2519466" y="1904508"/>
              <a:ext cx="2166000" cy="21660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sp>
          <p:nvSpPr>
            <p:cNvPr id="525" name="Google Shape;525;p391"/>
            <p:cNvSpPr/>
            <p:nvPr/>
          </p:nvSpPr>
          <p:spPr>
            <a:xfrm>
              <a:off x="4284700" y="2556862"/>
              <a:ext cx="825759" cy="825759"/>
            </a:xfrm>
            <a:prstGeom prst="ellipse">
              <a:avLst/>
            </a:prstGeom>
            <a:solidFill>
              <a:srgbClr val="F2F2F2"/>
            </a:solidFill>
            <a:ln>
              <a:noFill/>
            </a:ln>
            <a:effectLst>
              <a:outerShdw blurRad="63500" sx="102000" rotWithShape="0" algn="ctr" sy="102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300" u="none" cap="none" strike="noStrike">
                <a:solidFill>
                  <a:srgbClr val="000000"/>
                </a:solidFill>
                <a:latin typeface="Public Sans"/>
                <a:ea typeface="Public Sans"/>
                <a:cs typeface="Public Sans"/>
                <a:sym typeface="Public Sans"/>
              </a:endParaRPr>
            </a:p>
          </p:txBody>
        </p:sp>
      </p:grpSp>
      <p:sp>
        <p:nvSpPr>
          <p:cNvPr id="526" name="Google Shape;526;p391"/>
          <p:cNvSpPr txBox="1"/>
          <p:nvPr>
            <p:ph idx="1" type="body"/>
          </p:nvPr>
        </p:nvSpPr>
        <p:spPr>
          <a:xfrm>
            <a:off x="3875292" y="1277417"/>
            <a:ext cx="1377950" cy="358775"/>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527" name="Google Shape;527;p391"/>
          <p:cNvSpPr txBox="1"/>
          <p:nvPr>
            <p:ph idx="2" type="body"/>
          </p:nvPr>
        </p:nvSpPr>
        <p:spPr>
          <a:xfrm>
            <a:off x="2696436" y="2658994"/>
            <a:ext cx="1377950" cy="358775"/>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528" name="Google Shape;528;p391"/>
          <p:cNvSpPr txBox="1"/>
          <p:nvPr>
            <p:ph idx="3" type="body"/>
          </p:nvPr>
        </p:nvSpPr>
        <p:spPr>
          <a:xfrm>
            <a:off x="5061839" y="2645914"/>
            <a:ext cx="1377950" cy="358775"/>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529" name="Google Shape;529;p391"/>
          <p:cNvSpPr txBox="1"/>
          <p:nvPr>
            <p:ph idx="4" type="body"/>
          </p:nvPr>
        </p:nvSpPr>
        <p:spPr>
          <a:xfrm>
            <a:off x="3890758" y="3936168"/>
            <a:ext cx="1377950" cy="358775"/>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530" name="Google Shape;530;p39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31" name="Google Shape;531;p391"/>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p:spTree>
      <p:nvGrpSpPr>
        <p:cNvPr id="532" name="Shape 532"/>
        <p:cNvGrpSpPr/>
        <p:nvPr/>
      </p:nvGrpSpPr>
      <p:grpSpPr>
        <a:xfrm>
          <a:off x="0" y="0"/>
          <a:ext cx="0" cy="0"/>
          <a:chOff x="0" y="0"/>
          <a:chExt cx="0" cy="0"/>
        </a:xfrm>
      </p:grpSpPr>
      <p:pic>
        <p:nvPicPr>
          <p:cNvPr descr="Shape&#10;&#10;Description automatically generated with low confidence" id="533" name="Google Shape;533;p392"/>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534" name="Google Shape;534;p39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35" name="Google Shape;535;p392"/>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536" name="Google Shape;536;p392"/>
          <p:cNvGrpSpPr/>
          <p:nvPr/>
        </p:nvGrpSpPr>
        <p:grpSpPr>
          <a:xfrm>
            <a:off x="881517" y="2193743"/>
            <a:ext cx="397892" cy="646462"/>
            <a:chOff x="1400864" y="1624076"/>
            <a:chExt cx="560368" cy="910439"/>
          </a:xfrm>
        </p:grpSpPr>
        <p:grpSp>
          <p:nvGrpSpPr>
            <p:cNvPr id="537" name="Google Shape;537;p392"/>
            <p:cNvGrpSpPr/>
            <p:nvPr/>
          </p:nvGrpSpPr>
          <p:grpSpPr>
            <a:xfrm>
              <a:off x="1400864" y="1624076"/>
              <a:ext cx="560368" cy="825149"/>
              <a:chOff x="1342876" y="1647676"/>
              <a:chExt cx="560368" cy="825149"/>
            </a:xfrm>
          </p:grpSpPr>
          <p:sp>
            <p:nvSpPr>
              <p:cNvPr id="538" name="Google Shape;538;p392"/>
              <p:cNvSpPr/>
              <p:nvPr/>
            </p:nvSpPr>
            <p:spPr>
              <a:xfrm rot="2700000">
                <a:off x="1424940" y="1729740"/>
                <a:ext cx="396240" cy="39624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539" name="Google Shape;539;p392"/>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540" name="Google Shape;540;p392"/>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541" name="Google Shape;541;p392"/>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542" name="Google Shape;542;p392"/>
          <p:cNvGrpSpPr/>
          <p:nvPr/>
        </p:nvGrpSpPr>
        <p:grpSpPr>
          <a:xfrm>
            <a:off x="2622541" y="2193743"/>
            <a:ext cx="397892" cy="646462"/>
            <a:chOff x="1400864" y="1624076"/>
            <a:chExt cx="560368" cy="910439"/>
          </a:xfrm>
        </p:grpSpPr>
        <p:grpSp>
          <p:nvGrpSpPr>
            <p:cNvPr id="543" name="Google Shape;543;p392"/>
            <p:cNvGrpSpPr/>
            <p:nvPr/>
          </p:nvGrpSpPr>
          <p:grpSpPr>
            <a:xfrm>
              <a:off x="1400864" y="1624076"/>
              <a:ext cx="560368" cy="825149"/>
              <a:chOff x="1342876" y="1647676"/>
              <a:chExt cx="560368" cy="825149"/>
            </a:xfrm>
          </p:grpSpPr>
          <p:sp>
            <p:nvSpPr>
              <p:cNvPr id="544" name="Google Shape;544;p392"/>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545" name="Google Shape;545;p392"/>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546" name="Google Shape;546;p392"/>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547" name="Google Shape;547;p392"/>
            <p:cNvSpPr/>
            <p:nvPr/>
          </p:nvSpPr>
          <p:spPr>
            <a:xfrm rot="2700000">
              <a:off x="1559854" y="1891857"/>
              <a:ext cx="242388" cy="242388"/>
            </a:xfrm>
            <a:prstGeom prst="rect">
              <a:avLst/>
            </a:prstGeom>
            <a:solidFill>
              <a:schemeClr val="dk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548" name="Google Shape;548;p392"/>
          <p:cNvGrpSpPr/>
          <p:nvPr/>
        </p:nvGrpSpPr>
        <p:grpSpPr>
          <a:xfrm>
            <a:off x="4363565" y="2193743"/>
            <a:ext cx="397892" cy="646462"/>
            <a:chOff x="1400864" y="1624076"/>
            <a:chExt cx="560368" cy="910439"/>
          </a:xfrm>
        </p:grpSpPr>
        <p:grpSp>
          <p:nvGrpSpPr>
            <p:cNvPr id="549" name="Google Shape;549;p392"/>
            <p:cNvGrpSpPr/>
            <p:nvPr/>
          </p:nvGrpSpPr>
          <p:grpSpPr>
            <a:xfrm>
              <a:off x="1400864" y="1624076"/>
              <a:ext cx="560368" cy="825149"/>
              <a:chOff x="1342876" y="1647676"/>
              <a:chExt cx="560368" cy="825149"/>
            </a:xfrm>
          </p:grpSpPr>
          <p:sp>
            <p:nvSpPr>
              <p:cNvPr id="550" name="Google Shape;550;p392"/>
              <p:cNvSpPr/>
              <p:nvPr/>
            </p:nvSpPr>
            <p:spPr>
              <a:xfrm rot="2700000">
                <a:off x="1424940" y="1729740"/>
                <a:ext cx="396240" cy="39624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551" name="Google Shape;551;p392"/>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552" name="Google Shape;552;p392"/>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553" name="Google Shape;553;p392"/>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554" name="Google Shape;554;p392"/>
          <p:cNvGrpSpPr/>
          <p:nvPr/>
        </p:nvGrpSpPr>
        <p:grpSpPr>
          <a:xfrm>
            <a:off x="6104589" y="2193743"/>
            <a:ext cx="397892" cy="646462"/>
            <a:chOff x="1400864" y="1624076"/>
            <a:chExt cx="560368" cy="910439"/>
          </a:xfrm>
        </p:grpSpPr>
        <p:grpSp>
          <p:nvGrpSpPr>
            <p:cNvPr id="555" name="Google Shape;555;p392"/>
            <p:cNvGrpSpPr/>
            <p:nvPr/>
          </p:nvGrpSpPr>
          <p:grpSpPr>
            <a:xfrm>
              <a:off x="1400864" y="1624076"/>
              <a:ext cx="560368" cy="825149"/>
              <a:chOff x="1342876" y="1647676"/>
              <a:chExt cx="560368" cy="825149"/>
            </a:xfrm>
          </p:grpSpPr>
          <p:sp>
            <p:nvSpPr>
              <p:cNvPr id="556" name="Google Shape;556;p392"/>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557" name="Google Shape;557;p392"/>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558" name="Google Shape;558;p392"/>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559" name="Google Shape;559;p392"/>
            <p:cNvSpPr/>
            <p:nvPr/>
          </p:nvSpPr>
          <p:spPr>
            <a:xfrm rot="2700000">
              <a:off x="1559854" y="1891857"/>
              <a:ext cx="242388" cy="242388"/>
            </a:xfrm>
            <a:prstGeom prst="rect">
              <a:avLst/>
            </a:prstGeom>
            <a:solidFill>
              <a:schemeClr val="dk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560" name="Google Shape;560;p392"/>
          <p:cNvGrpSpPr/>
          <p:nvPr/>
        </p:nvGrpSpPr>
        <p:grpSpPr>
          <a:xfrm>
            <a:off x="7845614" y="2193743"/>
            <a:ext cx="397892" cy="646462"/>
            <a:chOff x="1400864" y="1624076"/>
            <a:chExt cx="560368" cy="910439"/>
          </a:xfrm>
        </p:grpSpPr>
        <p:grpSp>
          <p:nvGrpSpPr>
            <p:cNvPr id="561" name="Google Shape;561;p392"/>
            <p:cNvGrpSpPr/>
            <p:nvPr/>
          </p:nvGrpSpPr>
          <p:grpSpPr>
            <a:xfrm>
              <a:off x="1400864" y="1624076"/>
              <a:ext cx="560368" cy="825149"/>
              <a:chOff x="1342876" y="1647676"/>
              <a:chExt cx="560368" cy="825149"/>
            </a:xfrm>
          </p:grpSpPr>
          <p:sp>
            <p:nvSpPr>
              <p:cNvPr id="562" name="Google Shape;562;p392"/>
              <p:cNvSpPr/>
              <p:nvPr/>
            </p:nvSpPr>
            <p:spPr>
              <a:xfrm rot="2700000">
                <a:off x="1424940" y="1729740"/>
                <a:ext cx="396240" cy="39624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563" name="Google Shape;563;p392"/>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564" name="Google Shape;564;p392"/>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565" name="Google Shape;565;p392"/>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566" name="Google Shape;566;p392"/>
          <p:cNvSpPr txBox="1"/>
          <p:nvPr>
            <p:ph idx="1" type="body"/>
          </p:nvPr>
        </p:nvSpPr>
        <p:spPr>
          <a:xfrm>
            <a:off x="223088" y="2976272"/>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67" name="Google Shape;567;p392"/>
          <p:cNvSpPr txBox="1"/>
          <p:nvPr>
            <p:ph idx="2" type="body"/>
          </p:nvPr>
        </p:nvSpPr>
        <p:spPr>
          <a:xfrm>
            <a:off x="1964112" y="2976272"/>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68" name="Google Shape;568;p392"/>
          <p:cNvSpPr txBox="1"/>
          <p:nvPr>
            <p:ph idx="3" type="body"/>
          </p:nvPr>
        </p:nvSpPr>
        <p:spPr>
          <a:xfrm>
            <a:off x="3705136" y="2976272"/>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69" name="Google Shape;569;p392"/>
          <p:cNvSpPr txBox="1"/>
          <p:nvPr>
            <p:ph idx="4" type="body"/>
          </p:nvPr>
        </p:nvSpPr>
        <p:spPr>
          <a:xfrm>
            <a:off x="5446160" y="2976272"/>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70" name="Google Shape;570;p392"/>
          <p:cNvSpPr txBox="1"/>
          <p:nvPr>
            <p:ph idx="5" type="body"/>
          </p:nvPr>
        </p:nvSpPr>
        <p:spPr>
          <a:xfrm>
            <a:off x="7187185" y="2976272"/>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2">
    <p:spTree>
      <p:nvGrpSpPr>
        <p:cNvPr id="571" name="Shape 571"/>
        <p:cNvGrpSpPr/>
        <p:nvPr/>
      </p:nvGrpSpPr>
      <p:grpSpPr>
        <a:xfrm>
          <a:off x="0" y="0"/>
          <a:ext cx="0" cy="0"/>
          <a:chOff x="0" y="0"/>
          <a:chExt cx="0" cy="0"/>
        </a:xfrm>
      </p:grpSpPr>
      <p:pic>
        <p:nvPicPr>
          <p:cNvPr descr="Shape&#10;&#10;Description automatically generated with low confidence" id="572" name="Google Shape;572;p393"/>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573" name="Google Shape;573;p393"/>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74" name="Google Shape;574;p393"/>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575" name="Google Shape;575;p393"/>
          <p:cNvGrpSpPr/>
          <p:nvPr/>
        </p:nvGrpSpPr>
        <p:grpSpPr>
          <a:xfrm>
            <a:off x="881517" y="2193743"/>
            <a:ext cx="7361989" cy="646462"/>
            <a:chOff x="881517" y="2219381"/>
            <a:chExt cx="7361989" cy="646462"/>
          </a:xfrm>
        </p:grpSpPr>
        <p:grpSp>
          <p:nvGrpSpPr>
            <p:cNvPr id="576" name="Google Shape;576;p393"/>
            <p:cNvGrpSpPr/>
            <p:nvPr/>
          </p:nvGrpSpPr>
          <p:grpSpPr>
            <a:xfrm>
              <a:off x="881517" y="2219381"/>
              <a:ext cx="397892" cy="646462"/>
              <a:chOff x="1400864" y="1624076"/>
              <a:chExt cx="560368" cy="910439"/>
            </a:xfrm>
          </p:grpSpPr>
          <p:grpSp>
            <p:nvGrpSpPr>
              <p:cNvPr id="577" name="Google Shape;577;p393"/>
              <p:cNvGrpSpPr/>
              <p:nvPr/>
            </p:nvGrpSpPr>
            <p:grpSpPr>
              <a:xfrm>
                <a:off x="1400864" y="1624076"/>
                <a:ext cx="560368" cy="825149"/>
                <a:chOff x="1342876" y="1647676"/>
                <a:chExt cx="560368" cy="825149"/>
              </a:xfrm>
            </p:grpSpPr>
            <p:sp>
              <p:nvSpPr>
                <p:cNvPr id="578" name="Google Shape;578;p393"/>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579" name="Google Shape;579;p393"/>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580" name="Google Shape;580;p393"/>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581" name="Google Shape;581;p393"/>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582" name="Google Shape;582;p393"/>
            <p:cNvGrpSpPr/>
            <p:nvPr/>
          </p:nvGrpSpPr>
          <p:grpSpPr>
            <a:xfrm>
              <a:off x="2622541" y="2219381"/>
              <a:ext cx="397892" cy="646462"/>
              <a:chOff x="1400864" y="1624076"/>
              <a:chExt cx="560368" cy="910439"/>
            </a:xfrm>
          </p:grpSpPr>
          <p:grpSp>
            <p:nvGrpSpPr>
              <p:cNvPr id="583" name="Google Shape;583;p393"/>
              <p:cNvGrpSpPr/>
              <p:nvPr/>
            </p:nvGrpSpPr>
            <p:grpSpPr>
              <a:xfrm>
                <a:off x="1400864" y="1624076"/>
                <a:ext cx="560368" cy="825149"/>
                <a:chOff x="1342876" y="1647676"/>
                <a:chExt cx="560368" cy="825149"/>
              </a:xfrm>
            </p:grpSpPr>
            <p:sp>
              <p:nvSpPr>
                <p:cNvPr id="584" name="Google Shape;584;p393"/>
                <p:cNvSpPr/>
                <p:nvPr/>
              </p:nvSpPr>
              <p:spPr>
                <a:xfrm rot="2700000">
                  <a:off x="1424940" y="1729740"/>
                  <a:ext cx="396240" cy="3962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585" name="Google Shape;585;p393"/>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586" name="Google Shape;586;p393"/>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587" name="Google Shape;587;p393"/>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588" name="Google Shape;588;p393"/>
            <p:cNvGrpSpPr/>
            <p:nvPr/>
          </p:nvGrpSpPr>
          <p:grpSpPr>
            <a:xfrm>
              <a:off x="4363565" y="2219381"/>
              <a:ext cx="397892" cy="646462"/>
              <a:chOff x="1400864" y="1624076"/>
              <a:chExt cx="560368" cy="910439"/>
            </a:xfrm>
          </p:grpSpPr>
          <p:grpSp>
            <p:nvGrpSpPr>
              <p:cNvPr id="589" name="Google Shape;589;p393"/>
              <p:cNvGrpSpPr/>
              <p:nvPr/>
            </p:nvGrpSpPr>
            <p:grpSpPr>
              <a:xfrm>
                <a:off x="1400864" y="1624076"/>
                <a:ext cx="560368" cy="825149"/>
                <a:chOff x="1342876" y="1647676"/>
                <a:chExt cx="560368" cy="825149"/>
              </a:xfrm>
            </p:grpSpPr>
            <p:sp>
              <p:nvSpPr>
                <p:cNvPr id="590" name="Google Shape;590;p393"/>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591" name="Google Shape;591;p393"/>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592" name="Google Shape;592;p393"/>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593" name="Google Shape;593;p393"/>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594" name="Google Shape;594;p393"/>
            <p:cNvGrpSpPr/>
            <p:nvPr/>
          </p:nvGrpSpPr>
          <p:grpSpPr>
            <a:xfrm>
              <a:off x="6104589" y="2219381"/>
              <a:ext cx="397892" cy="646462"/>
              <a:chOff x="1400864" y="1624076"/>
              <a:chExt cx="560368" cy="910439"/>
            </a:xfrm>
          </p:grpSpPr>
          <p:grpSp>
            <p:nvGrpSpPr>
              <p:cNvPr id="595" name="Google Shape;595;p393"/>
              <p:cNvGrpSpPr/>
              <p:nvPr/>
            </p:nvGrpSpPr>
            <p:grpSpPr>
              <a:xfrm>
                <a:off x="1400864" y="1624076"/>
                <a:ext cx="560368" cy="825149"/>
                <a:chOff x="1342876" y="1647676"/>
                <a:chExt cx="560368" cy="825149"/>
              </a:xfrm>
            </p:grpSpPr>
            <p:sp>
              <p:nvSpPr>
                <p:cNvPr id="596" name="Google Shape;596;p393"/>
                <p:cNvSpPr/>
                <p:nvPr/>
              </p:nvSpPr>
              <p:spPr>
                <a:xfrm rot="2700000">
                  <a:off x="1424940" y="1729740"/>
                  <a:ext cx="396240" cy="3962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597" name="Google Shape;597;p393"/>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598" name="Google Shape;598;p393"/>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599" name="Google Shape;599;p393"/>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600" name="Google Shape;600;p393"/>
            <p:cNvGrpSpPr/>
            <p:nvPr/>
          </p:nvGrpSpPr>
          <p:grpSpPr>
            <a:xfrm>
              <a:off x="7845614" y="2219381"/>
              <a:ext cx="397892" cy="646462"/>
              <a:chOff x="1400864" y="1624076"/>
              <a:chExt cx="560368" cy="910439"/>
            </a:xfrm>
          </p:grpSpPr>
          <p:grpSp>
            <p:nvGrpSpPr>
              <p:cNvPr id="601" name="Google Shape;601;p393"/>
              <p:cNvGrpSpPr/>
              <p:nvPr/>
            </p:nvGrpSpPr>
            <p:grpSpPr>
              <a:xfrm>
                <a:off x="1400864" y="1624076"/>
                <a:ext cx="560368" cy="825149"/>
                <a:chOff x="1342876" y="1647676"/>
                <a:chExt cx="560368" cy="825149"/>
              </a:xfrm>
            </p:grpSpPr>
            <p:sp>
              <p:nvSpPr>
                <p:cNvPr id="602" name="Google Shape;602;p393"/>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603" name="Google Shape;603;p393"/>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604" name="Google Shape;604;p393"/>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605" name="Google Shape;605;p393"/>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606" name="Google Shape;606;p393"/>
          <p:cNvSpPr txBox="1"/>
          <p:nvPr>
            <p:ph idx="1" type="body"/>
          </p:nvPr>
        </p:nvSpPr>
        <p:spPr>
          <a:xfrm>
            <a:off x="223088" y="2976272"/>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07" name="Google Shape;607;p393"/>
          <p:cNvSpPr txBox="1"/>
          <p:nvPr>
            <p:ph idx="2" type="body"/>
          </p:nvPr>
        </p:nvSpPr>
        <p:spPr>
          <a:xfrm>
            <a:off x="1964112" y="2976272"/>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08" name="Google Shape;608;p393"/>
          <p:cNvSpPr txBox="1"/>
          <p:nvPr>
            <p:ph idx="3" type="body"/>
          </p:nvPr>
        </p:nvSpPr>
        <p:spPr>
          <a:xfrm>
            <a:off x="3705136" y="2976272"/>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09" name="Google Shape;609;p393"/>
          <p:cNvSpPr txBox="1"/>
          <p:nvPr>
            <p:ph idx="4" type="body"/>
          </p:nvPr>
        </p:nvSpPr>
        <p:spPr>
          <a:xfrm>
            <a:off x="5446160" y="2976272"/>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10" name="Google Shape;610;p393"/>
          <p:cNvSpPr txBox="1"/>
          <p:nvPr>
            <p:ph idx="5" type="body"/>
          </p:nvPr>
        </p:nvSpPr>
        <p:spPr>
          <a:xfrm>
            <a:off x="7187185" y="2976272"/>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3">
    <p:spTree>
      <p:nvGrpSpPr>
        <p:cNvPr id="611" name="Shape 611"/>
        <p:cNvGrpSpPr/>
        <p:nvPr/>
      </p:nvGrpSpPr>
      <p:grpSpPr>
        <a:xfrm>
          <a:off x="0" y="0"/>
          <a:ext cx="0" cy="0"/>
          <a:chOff x="0" y="0"/>
          <a:chExt cx="0" cy="0"/>
        </a:xfrm>
      </p:grpSpPr>
      <p:pic>
        <p:nvPicPr>
          <p:cNvPr descr="Shape&#10;&#10;Description automatically generated with low confidence" id="612" name="Google Shape;612;p394"/>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613" name="Google Shape;613;p394"/>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14" name="Google Shape;614;p394"/>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15" name="Google Shape;615;p394"/>
          <p:cNvSpPr/>
          <p:nvPr/>
        </p:nvSpPr>
        <p:spPr>
          <a:xfrm>
            <a:off x="424317" y="2347851"/>
            <a:ext cx="8295367" cy="827315"/>
          </a:xfrm>
          <a:prstGeom prst="roundRect">
            <a:avLst>
              <a:gd fmla="val 23418" name="adj"/>
            </a:avLst>
          </a:prstGeom>
          <a:noFill/>
          <a:ln cap="flat" cmpd="sng" w="25400">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616" name="Google Shape;616;p394"/>
          <p:cNvSpPr/>
          <p:nvPr/>
        </p:nvSpPr>
        <p:spPr>
          <a:xfrm>
            <a:off x="895485" y="2047481"/>
            <a:ext cx="600740" cy="600740"/>
          </a:xfrm>
          <a:prstGeom prst="ellipse">
            <a:avLst/>
          </a:prstGeom>
          <a:solidFill>
            <a:schemeClr val="dk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1</a:t>
            </a:r>
            <a:endParaRPr b="0" i="0" sz="1400" u="none" cap="none" strike="noStrike">
              <a:solidFill>
                <a:srgbClr val="000000"/>
              </a:solidFill>
              <a:latin typeface="Arial"/>
              <a:ea typeface="Arial"/>
              <a:cs typeface="Arial"/>
              <a:sym typeface="Arial"/>
            </a:endParaRPr>
          </a:p>
        </p:txBody>
      </p:sp>
      <p:sp>
        <p:nvSpPr>
          <p:cNvPr id="617" name="Google Shape;617;p394"/>
          <p:cNvSpPr/>
          <p:nvPr/>
        </p:nvSpPr>
        <p:spPr>
          <a:xfrm>
            <a:off x="2832825" y="2047481"/>
            <a:ext cx="600740" cy="600740"/>
          </a:xfrm>
          <a:prstGeom prst="ellipse">
            <a:avLst/>
          </a:prstGeom>
          <a:solidFill>
            <a:schemeClr val="dk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3</a:t>
            </a:r>
            <a:endParaRPr b="0" i="0" sz="1400" u="none" cap="none" strike="noStrike">
              <a:solidFill>
                <a:srgbClr val="000000"/>
              </a:solidFill>
              <a:latin typeface="Arial"/>
              <a:ea typeface="Arial"/>
              <a:cs typeface="Arial"/>
              <a:sym typeface="Arial"/>
            </a:endParaRPr>
          </a:p>
        </p:txBody>
      </p:sp>
      <p:sp>
        <p:nvSpPr>
          <p:cNvPr id="618" name="Google Shape;618;p394"/>
          <p:cNvSpPr/>
          <p:nvPr/>
        </p:nvSpPr>
        <p:spPr>
          <a:xfrm>
            <a:off x="4770165" y="2047481"/>
            <a:ext cx="600740" cy="600740"/>
          </a:xfrm>
          <a:prstGeom prst="ellipse">
            <a:avLst/>
          </a:prstGeom>
          <a:solidFill>
            <a:schemeClr val="dk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5</a:t>
            </a:r>
            <a:endParaRPr b="0" i="0" sz="1400" u="none" cap="none" strike="noStrike">
              <a:solidFill>
                <a:srgbClr val="000000"/>
              </a:solidFill>
              <a:latin typeface="Arial"/>
              <a:ea typeface="Arial"/>
              <a:cs typeface="Arial"/>
              <a:sym typeface="Arial"/>
            </a:endParaRPr>
          </a:p>
        </p:txBody>
      </p:sp>
      <p:sp>
        <p:nvSpPr>
          <p:cNvPr id="619" name="Google Shape;619;p394"/>
          <p:cNvSpPr/>
          <p:nvPr/>
        </p:nvSpPr>
        <p:spPr>
          <a:xfrm>
            <a:off x="6707505" y="2047481"/>
            <a:ext cx="600740" cy="600740"/>
          </a:xfrm>
          <a:prstGeom prst="ellipse">
            <a:avLst/>
          </a:prstGeom>
          <a:solidFill>
            <a:schemeClr val="dk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7</a:t>
            </a:r>
            <a:endParaRPr b="0" i="0" sz="1400" u="none" cap="none" strike="noStrike">
              <a:solidFill>
                <a:srgbClr val="000000"/>
              </a:solidFill>
              <a:latin typeface="Arial"/>
              <a:ea typeface="Arial"/>
              <a:cs typeface="Arial"/>
              <a:sym typeface="Arial"/>
            </a:endParaRPr>
          </a:p>
        </p:txBody>
      </p:sp>
      <p:sp>
        <p:nvSpPr>
          <p:cNvPr id="620" name="Google Shape;620;p394"/>
          <p:cNvSpPr/>
          <p:nvPr/>
        </p:nvSpPr>
        <p:spPr>
          <a:xfrm>
            <a:off x="1864155" y="2878423"/>
            <a:ext cx="600740" cy="600740"/>
          </a:xfrm>
          <a:prstGeom prst="ellipse">
            <a:avLst/>
          </a:prstGeom>
          <a:solidFill>
            <a:schemeClr val="lt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2</a:t>
            </a:r>
            <a:endParaRPr b="0" i="0" sz="1400" u="none" cap="none" strike="noStrike">
              <a:solidFill>
                <a:srgbClr val="000000"/>
              </a:solidFill>
              <a:latin typeface="Arial"/>
              <a:ea typeface="Arial"/>
              <a:cs typeface="Arial"/>
              <a:sym typeface="Arial"/>
            </a:endParaRPr>
          </a:p>
        </p:txBody>
      </p:sp>
      <p:sp>
        <p:nvSpPr>
          <p:cNvPr id="621" name="Google Shape;621;p394"/>
          <p:cNvSpPr/>
          <p:nvPr/>
        </p:nvSpPr>
        <p:spPr>
          <a:xfrm>
            <a:off x="3801495" y="2878423"/>
            <a:ext cx="600740" cy="600740"/>
          </a:xfrm>
          <a:prstGeom prst="ellipse">
            <a:avLst/>
          </a:prstGeom>
          <a:solidFill>
            <a:schemeClr val="lt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4</a:t>
            </a:r>
            <a:endParaRPr b="0" i="0" sz="1400" u="none" cap="none" strike="noStrike">
              <a:solidFill>
                <a:srgbClr val="000000"/>
              </a:solidFill>
              <a:latin typeface="Arial"/>
              <a:ea typeface="Arial"/>
              <a:cs typeface="Arial"/>
              <a:sym typeface="Arial"/>
            </a:endParaRPr>
          </a:p>
        </p:txBody>
      </p:sp>
      <p:sp>
        <p:nvSpPr>
          <p:cNvPr id="622" name="Google Shape;622;p394"/>
          <p:cNvSpPr/>
          <p:nvPr/>
        </p:nvSpPr>
        <p:spPr>
          <a:xfrm>
            <a:off x="5738835" y="2878423"/>
            <a:ext cx="600740" cy="600740"/>
          </a:xfrm>
          <a:prstGeom prst="ellipse">
            <a:avLst/>
          </a:prstGeom>
          <a:solidFill>
            <a:schemeClr val="lt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6</a:t>
            </a:r>
            <a:endParaRPr b="0" i="0" sz="1400" u="none" cap="none" strike="noStrike">
              <a:solidFill>
                <a:srgbClr val="000000"/>
              </a:solidFill>
              <a:latin typeface="Arial"/>
              <a:ea typeface="Arial"/>
              <a:cs typeface="Arial"/>
              <a:sym typeface="Arial"/>
            </a:endParaRPr>
          </a:p>
        </p:txBody>
      </p:sp>
      <p:sp>
        <p:nvSpPr>
          <p:cNvPr id="623" name="Google Shape;623;p394"/>
          <p:cNvSpPr/>
          <p:nvPr/>
        </p:nvSpPr>
        <p:spPr>
          <a:xfrm>
            <a:off x="7676175" y="2878423"/>
            <a:ext cx="600740" cy="600740"/>
          </a:xfrm>
          <a:prstGeom prst="ellipse">
            <a:avLst/>
          </a:prstGeom>
          <a:solidFill>
            <a:schemeClr val="lt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8</a:t>
            </a:r>
            <a:endParaRPr b="0" i="0" sz="1400" u="none" cap="none" strike="noStrike">
              <a:solidFill>
                <a:srgbClr val="000000"/>
              </a:solidFill>
              <a:latin typeface="Arial"/>
              <a:ea typeface="Arial"/>
              <a:cs typeface="Arial"/>
              <a:sym typeface="Arial"/>
            </a:endParaRPr>
          </a:p>
        </p:txBody>
      </p:sp>
      <p:sp>
        <p:nvSpPr>
          <p:cNvPr id="624" name="Google Shape;624;p394"/>
          <p:cNvSpPr txBox="1"/>
          <p:nvPr>
            <p:ph idx="1" type="body"/>
          </p:nvPr>
        </p:nvSpPr>
        <p:spPr>
          <a:xfrm>
            <a:off x="338480" y="1520536"/>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25" name="Google Shape;625;p394"/>
          <p:cNvSpPr txBox="1"/>
          <p:nvPr>
            <p:ph idx="2" type="body"/>
          </p:nvPr>
        </p:nvSpPr>
        <p:spPr>
          <a:xfrm>
            <a:off x="2275820" y="1520536"/>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26" name="Google Shape;626;p394"/>
          <p:cNvSpPr txBox="1"/>
          <p:nvPr>
            <p:ph idx="3" type="body"/>
          </p:nvPr>
        </p:nvSpPr>
        <p:spPr>
          <a:xfrm>
            <a:off x="4213160" y="1520536"/>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27" name="Google Shape;627;p394"/>
          <p:cNvSpPr txBox="1"/>
          <p:nvPr>
            <p:ph idx="4" type="body"/>
          </p:nvPr>
        </p:nvSpPr>
        <p:spPr>
          <a:xfrm>
            <a:off x="6150500" y="1520536"/>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28" name="Google Shape;628;p394"/>
          <p:cNvSpPr txBox="1"/>
          <p:nvPr>
            <p:ph idx="5" type="body"/>
          </p:nvPr>
        </p:nvSpPr>
        <p:spPr>
          <a:xfrm>
            <a:off x="1312701" y="3698145"/>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29" name="Google Shape;629;p394"/>
          <p:cNvSpPr txBox="1"/>
          <p:nvPr>
            <p:ph idx="6" type="body"/>
          </p:nvPr>
        </p:nvSpPr>
        <p:spPr>
          <a:xfrm>
            <a:off x="3250041" y="3698145"/>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30" name="Google Shape;630;p394"/>
          <p:cNvSpPr txBox="1"/>
          <p:nvPr>
            <p:ph idx="7" type="body"/>
          </p:nvPr>
        </p:nvSpPr>
        <p:spPr>
          <a:xfrm>
            <a:off x="5187381" y="3698145"/>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31" name="Google Shape;631;p394"/>
          <p:cNvSpPr txBox="1"/>
          <p:nvPr>
            <p:ph idx="8" type="body"/>
          </p:nvPr>
        </p:nvSpPr>
        <p:spPr>
          <a:xfrm>
            <a:off x="7124721" y="3698145"/>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4">
    <p:spTree>
      <p:nvGrpSpPr>
        <p:cNvPr id="632" name="Shape 632"/>
        <p:cNvGrpSpPr/>
        <p:nvPr/>
      </p:nvGrpSpPr>
      <p:grpSpPr>
        <a:xfrm>
          <a:off x="0" y="0"/>
          <a:ext cx="0" cy="0"/>
          <a:chOff x="0" y="0"/>
          <a:chExt cx="0" cy="0"/>
        </a:xfrm>
      </p:grpSpPr>
      <p:pic>
        <p:nvPicPr>
          <p:cNvPr descr="Shape&#10;&#10;Description automatically generated with low confidence" id="633" name="Google Shape;633;p395"/>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634" name="Google Shape;634;p395"/>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35" name="Google Shape;635;p395"/>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36" name="Google Shape;636;p395"/>
          <p:cNvSpPr/>
          <p:nvPr/>
        </p:nvSpPr>
        <p:spPr>
          <a:xfrm>
            <a:off x="424317" y="2347851"/>
            <a:ext cx="8295367" cy="827315"/>
          </a:xfrm>
          <a:prstGeom prst="roundRect">
            <a:avLst>
              <a:gd fmla="val 23418" name="adj"/>
            </a:avLst>
          </a:prstGeom>
          <a:noFill/>
          <a:ln cap="flat" cmpd="sng" w="25400">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637" name="Google Shape;637;p395"/>
          <p:cNvSpPr/>
          <p:nvPr/>
        </p:nvSpPr>
        <p:spPr>
          <a:xfrm>
            <a:off x="895485" y="2047481"/>
            <a:ext cx="600740" cy="600740"/>
          </a:xfrm>
          <a:prstGeom prst="ellipse">
            <a:avLst/>
          </a:prstGeom>
          <a:solidFill>
            <a:schemeClr val="accent4"/>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1</a:t>
            </a:r>
            <a:endParaRPr b="0" i="0" sz="1400" u="none" cap="none" strike="noStrike">
              <a:solidFill>
                <a:srgbClr val="000000"/>
              </a:solidFill>
              <a:latin typeface="Arial"/>
              <a:ea typeface="Arial"/>
              <a:cs typeface="Arial"/>
              <a:sym typeface="Arial"/>
            </a:endParaRPr>
          </a:p>
        </p:txBody>
      </p:sp>
      <p:sp>
        <p:nvSpPr>
          <p:cNvPr id="638" name="Google Shape;638;p395"/>
          <p:cNvSpPr/>
          <p:nvPr/>
        </p:nvSpPr>
        <p:spPr>
          <a:xfrm>
            <a:off x="2832825" y="2047481"/>
            <a:ext cx="600740" cy="600740"/>
          </a:xfrm>
          <a:prstGeom prst="ellipse">
            <a:avLst/>
          </a:prstGeom>
          <a:solidFill>
            <a:schemeClr val="accent4"/>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3</a:t>
            </a:r>
            <a:endParaRPr b="0" i="0" sz="1400" u="none" cap="none" strike="noStrike">
              <a:solidFill>
                <a:srgbClr val="000000"/>
              </a:solidFill>
              <a:latin typeface="Arial"/>
              <a:ea typeface="Arial"/>
              <a:cs typeface="Arial"/>
              <a:sym typeface="Arial"/>
            </a:endParaRPr>
          </a:p>
        </p:txBody>
      </p:sp>
      <p:sp>
        <p:nvSpPr>
          <p:cNvPr id="639" name="Google Shape;639;p395"/>
          <p:cNvSpPr/>
          <p:nvPr/>
        </p:nvSpPr>
        <p:spPr>
          <a:xfrm>
            <a:off x="4770165" y="2047481"/>
            <a:ext cx="600740" cy="600740"/>
          </a:xfrm>
          <a:prstGeom prst="ellipse">
            <a:avLst/>
          </a:prstGeom>
          <a:solidFill>
            <a:schemeClr val="accent4"/>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5</a:t>
            </a:r>
            <a:endParaRPr b="0" i="0" sz="1400" u="none" cap="none" strike="noStrike">
              <a:solidFill>
                <a:srgbClr val="000000"/>
              </a:solidFill>
              <a:latin typeface="Arial"/>
              <a:ea typeface="Arial"/>
              <a:cs typeface="Arial"/>
              <a:sym typeface="Arial"/>
            </a:endParaRPr>
          </a:p>
        </p:txBody>
      </p:sp>
      <p:sp>
        <p:nvSpPr>
          <p:cNvPr id="640" name="Google Shape;640;p395"/>
          <p:cNvSpPr/>
          <p:nvPr/>
        </p:nvSpPr>
        <p:spPr>
          <a:xfrm>
            <a:off x="6707505" y="2047481"/>
            <a:ext cx="600740" cy="600740"/>
          </a:xfrm>
          <a:prstGeom prst="ellipse">
            <a:avLst/>
          </a:prstGeom>
          <a:solidFill>
            <a:schemeClr val="accent4"/>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7</a:t>
            </a:r>
            <a:endParaRPr b="0" i="0" sz="1400" u="none" cap="none" strike="noStrike">
              <a:solidFill>
                <a:srgbClr val="000000"/>
              </a:solidFill>
              <a:latin typeface="Arial"/>
              <a:ea typeface="Arial"/>
              <a:cs typeface="Arial"/>
              <a:sym typeface="Arial"/>
            </a:endParaRPr>
          </a:p>
        </p:txBody>
      </p:sp>
      <p:sp>
        <p:nvSpPr>
          <p:cNvPr id="641" name="Google Shape;641;p395"/>
          <p:cNvSpPr/>
          <p:nvPr/>
        </p:nvSpPr>
        <p:spPr>
          <a:xfrm>
            <a:off x="1864155" y="2878423"/>
            <a:ext cx="600740" cy="600740"/>
          </a:xfrm>
          <a:prstGeom prst="ellipse">
            <a:avLst/>
          </a:prstGeom>
          <a:solidFill>
            <a:schemeClr val="accent1"/>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2</a:t>
            </a:r>
            <a:endParaRPr b="0" i="0" sz="1400" u="none" cap="none" strike="noStrike">
              <a:solidFill>
                <a:srgbClr val="000000"/>
              </a:solidFill>
              <a:latin typeface="Arial"/>
              <a:ea typeface="Arial"/>
              <a:cs typeface="Arial"/>
              <a:sym typeface="Arial"/>
            </a:endParaRPr>
          </a:p>
        </p:txBody>
      </p:sp>
      <p:sp>
        <p:nvSpPr>
          <p:cNvPr id="642" name="Google Shape;642;p395"/>
          <p:cNvSpPr/>
          <p:nvPr/>
        </p:nvSpPr>
        <p:spPr>
          <a:xfrm>
            <a:off x="3801495" y="2878423"/>
            <a:ext cx="600740" cy="600740"/>
          </a:xfrm>
          <a:prstGeom prst="ellipse">
            <a:avLst/>
          </a:prstGeom>
          <a:solidFill>
            <a:schemeClr val="accent1"/>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4</a:t>
            </a:r>
            <a:endParaRPr b="0" i="0" sz="1400" u="none" cap="none" strike="noStrike">
              <a:solidFill>
                <a:srgbClr val="000000"/>
              </a:solidFill>
              <a:latin typeface="Arial"/>
              <a:ea typeface="Arial"/>
              <a:cs typeface="Arial"/>
              <a:sym typeface="Arial"/>
            </a:endParaRPr>
          </a:p>
        </p:txBody>
      </p:sp>
      <p:sp>
        <p:nvSpPr>
          <p:cNvPr id="643" name="Google Shape;643;p395"/>
          <p:cNvSpPr/>
          <p:nvPr/>
        </p:nvSpPr>
        <p:spPr>
          <a:xfrm>
            <a:off x="5738835" y="2878423"/>
            <a:ext cx="600740" cy="600740"/>
          </a:xfrm>
          <a:prstGeom prst="ellipse">
            <a:avLst/>
          </a:prstGeom>
          <a:solidFill>
            <a:schemeClr val="accent1"/>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6</a:t>
            </a:r>
            <a:endParaRPr b="0" i="0" sz="1400" u="none" cap="none" strike="noStrike">
              <a:solidFill>
                <a:srgbClr val="000000"/>
              </a:solidFill>
              <a:latin typeface="Arial"/>
              <a:ea typeface="Arial"/>
              <a:cs typeface="Arial"/>
              <a:sym typeface="Arial"/>
            </a:endParaRPr>
          </a:p>
        </p:txBody>
      </p:sp>
      <p:sp>
        <p:nvSpPr>
          <p:cNvPr id="644" name="Google Shape;644;p395"/>
          <p:cNvSpPr/>
          <p:nvPr/>
        </p:nvSpPr>
        <p:spPr>
          <a:xfrm>
            <a:off x="7676175" y="2878423"/>
            <a:ext cx="600740" cy="600740"/>
          </a:xfrm>
          <a:prstGeom prst="ellipse">
            <a:avLst/>
          </a:prstGeom>
          <a:solidFill>
            <a:schemeClr val="accent1"/>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Public Sans"/>
                <a:ea typeface="Public Sans"/>
                <a:cs typeface="Public Sans"/>
                <a:sym typeface="Public Sans"/>
              </a:rPr>
              <a:t>8</a:t>
            </a:r>
            <a:endParaRPr b="0" i="0" sz="1400" u="none" cap="none" strike="noStrike">
              <a:solidFill>
                <a:srgbClr val="000000"/>
              </a:solidFill>
              <a:latin typeface="Arial"/>
              <a:ea typeface="Arial"/>
              <a:cs typeface="Arial"/>
              <a:sym typeface="Arial"/>
            </a:endParaRPr>
          </a:p>
        </p:txBody>
      </p:sp>
      <p:sp>
        <p:nvSpPr>
          <p:cNvPr id="645" name="Google Shape;645;p395"/>
          <p:cNvSpPr txBox="1"/>
          <p:nvPr>
            <p:ph idx="1" type="body"/>
          </p:nvPr>
        </p:nvSpPr>
        <p:spPr>
          <a:xfrm>
            <a:off x="338480" y="1520536"/>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46" name="Google Shape;646;p395"/>
          <p:cNvSpPr txBox="1"/>
          <p:nvPr>
            <p:ph idx="2" type="body"/>
          </p:nvPr>
        </p:nvSpPr>
        <p:spPr>
          <a:xfrm>
            <a:off x="2275820" y="1520536"/>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47" name="Google Shape;647;p395"/>
          <p:cNvSpPr txBox="1"/>
          <p:nvPr>
            <p:ph idx="3" type="body"/>
          </p:nvPr>
        </p:nvSpPr>
        <p:spPr>
          <a:xfrm>
            <a:off x="4213160" y="1520536"/>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48" name="Google Shape;648;p395"/>
          <p:cNvSpPr txBox="1"/>
          <p:nvPr>
            <p:ph idx="4" type="body"/>
          </p:nvPr>
        </p:nvSpPr>
        <p:spPr>
          <a:xfrm>
            <a:off x="6150500" y="1520536"/>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49" name="Google Shape;649;p395"/>
          <p:cNvSpPr txBox="1"/>
          <p:nvPr>
            <p:ph idx="5" type="body"/>
          </p:nvPr>
        </p:nvSpPr>
        <p:spPr>
          <a:xfrm>
            <a:off x="1312701" y="3698145"/>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50" name="Google Shape;650;p395"/>
          <p:cNvSpPr txBox="1"/>
          <p:nvPr>
            <p:ph idx="6" type="body"/>
          </p:nvPr>
        </p:nvSpPr>
        <p:spPr>
          <a:xfrm>
            <a:off x="3250041" y="3698145"/>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51" name="Google Shape;651;p395"/>
          <p:cNvSpPr txBox="1"/>
          <p:nvPr>
            <p:ph idx="7" type="body"/>
          </p:nvPr>
        </p:nvSpPr>
        <p:spPr>
          <a:xfrm>
            <a:off x="5187381" y="3698145"/>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52" name="Google Shape;652;p395"/>
          <p:cNvSpPr txBox="1"/>
          <p:nvPr>
            <p:ph idx="8" type="body"/>
          </p:nvPr>
        </p:nvSpPr>
        <p:spPr>
          <a:xfrm>
            <a:off x="7124721" y="3698145"/>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5">
    <p:spTree>
      <p:nvGrpSpPr>
        <p:cNvPr id="653" name="Shape 653"/>
        <p:cNvGrpSpPr/>
        <p:nvPr/>
      </p:nvGrpSpPr>
      <p:grpSpPr>
        <a:xfrm>
          <a:off x="0" y="0"/>
          <a:ext cx="0" cy="0"/>
          <a:chOff x="0" y="0"/>
          <a:chExt cx="0" cy="0"/>
        </a:xfrm>
      </p:grpSpPr>
      <p:pic>
        <p:nvPicPr>
          <p:cNvPr descr="Shape&#10;&#10;Description automatically generated with low confidence" id="654" name="Google Shape;654;p396"/>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655" name="Google Shape;655;p396"/>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56" name="Google Shape;656;p396"/>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657" name="Google Shape;657;p396"/>
          <p:cNvCxnSpPr>
            <a:stCxn id="658" idx="4"/>
          </p:cNvCxnSpPr>
          <p:nvPr/>
        </p:nvCxnSpPr>
        <p:spPr>
          <a:xfrm flipH="1">
            <a:off x="4571101" y="1243762"/>
            <a:ext cx="900" cy="3899700"/>
          </a:xfrm>
          <a:prstGeom prst="straightConnector1">
            <a:avLst/>
          </a:prstGeom>
          <a:noFill/>
          <a:ln cap="flat" cmpd="sng" w="19050">
            <a:solidFill>
              <a:srgbClr val="D8D8D8"/>
            </a:solidFill>
            <a:prstDash val="dash"/>
            <a:round/>
            <a:headEnd len="sm" w="sm" type="none"/>
            <a:tailEnd len="sm" w="sm" type="none"/>
          </a:ln>
        </p:spPr>
      </p:cxnSp>
      <p:sp>
        <p:nvSpPr>
          <p:cNvPr id="658" name="Google Shape;658;p396"/>
          <p:cNvSpPr/>
          <p:nvPr/>
        </p:nvSpPr>
        <p:spPr>
          <a:xfrm>
            <a:off x="4387355" y="874471"/>
            <a:ext cx="369291" cy="369291"/>
          </a:xfrm>
          <a:prstGeom prst="ellipse">
            <a:avLst/>
          </a:prstGeom>
          <a:solidFill>
            <a:schemeClr val="lt2"/>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1</a:t>
            </a:r>
            <a:endParaRPr b="1" i="0" sz="800" u="none" cap="none" strike="noStrike">
              <a:solidFill>
                <a:schemeClr val="lt1"/>
              </a:solidFill>
              <a:latin typeface="Public Sans"/>
              <a:ea typeface="Public Sans"/>
              <a:cs typeface="Public Sans"/>
              <a:sym typeface="Public Sans"/>
            </a:endParaRPr>
          </a:p>
        </p:txBody>
      </p:sp>
      <p:sp>
        <p:nvSpPr>
          <p:cNvPr id="659" name="Google Shape;659;p396"/>
          <p:cNvSpPr/>
          <p:nvPr/>
        </p:nvSpPr>
        <p:spPr>
          <a:xfrm>
            <a:off x="4387355" y="1481023"/>
            <a:ext cx="369291" cy="369291"/>
          </a:xfrm>
          <a:prstGeom prst="ellipse">
            <a:avLst/>
          </a:prstGeom>
          <a:solidFill>
            <a:schemeClr val="dk2"/>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2</a:t>
            </a:r>
            <a:endParaRPr b="1" i="0" sz="800" u="none" cap="none" strike="noStrike">
              <a:solidFill>
                <a:schemeClr val="lt1"/>
              </a:solidFill>
              <a:latin typeface="Public Sans"/>
              <a:ea typeface="Public Sans"/>
              <a:cs typeface="Public Sans"/>
              <a:sym typeface="Public Sans"/>
            </a:endParaRPr>
          </a:p>
        </p:txBody>
      </p:sp>
      <p:sp>
        <p:nvSpPr>
          <p:cNvPr id="660" name="Google Shape;660;p396"/>
          <p:cNvSpPr/>
          <p:nvPr/>
        </p:nvSpPr>
        <p:spPr>
          <a:xfrm>
            <a:off x="4387355" y="2087575"/>
            <a:ext cx="369291" cy="369291"/>
          </a:xfrm>
          <a:prstGeom prst="ellipse">
            <a:avLst/>
          </a:prstGeom>
          <a:solidFill>
            <a:schemeClr val="lt2"/>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3</a:t>
            </a:r>
            <a:endParaRPr b="1" i="0" sz="800" u="none" cap="none" strike="noStrike">
              <a:solidFill>
                <a:schemeClr val="lt1"/>
              </a:solidFill>
              <a:latin typeface="Public Sans"/>
              <a:ea typeface="Public Sans"/>
              <a:cs typeface="Public Sans"/>
              <a:sym typeface="Public Sans"/>
            </a:endParaRPr>
          </a:p>
        </p:txBody>
      </p:sp>
      <p:sp>
        <p:nvSpPr>
          <p:cNvPr id="661" name="Google Shape;661;p396"/>
          <p:cNvSpPr/>
          <p:nvPr/>
        </p:nvSpPr>
        <p:spPr>
          <a:xfrm>
            <a:off x="4387355" y="2694127"/>
            <a:ext cx="369291" cy="369291"/>
          </a:xfrm>
          <a:prstGeom prst="ellipse">
            <a:avLst/>
          </a:prstGeom>
          <a:solidFill>
            <a:schemeClr val="dk2"/>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4</a:t>
            </a:r>
            <a:endParaRPr b="1" i="0" sz="800" u="none" cap="none" strike="noStrike">
              <a:solidFill>
                <a:schemeClr val="lt1"/>
              </a:solidFill>
              <a:latin typeface="Public Sans"/>
              <a:ea typeface="Public Sans"/>
              <a:cs typeface="Public Sans"/>
              <a:sym typeface="Public Sans"/>
            </a:endParaRPr>
          </a:p>
        </p:txBody>
      </p:sp>
      <p:sp>
        <p:nvSpPr>
          <p:cNvPr id="662" name="Google Shape;662;p396"/>
          <p:cNvSpPr/>
          <p:nvPr/>
        </p:nvSpPr>
        <p:spPr>
          <a:xfrm>
            <a:off x="4387355" y="3300679"/>
            <a:ext cx="369291" cy="369291"/>
          </a:xfrm>
          <a:prstGeom prst="ellipse">
            <a:avLst/>
          </a:prstGeom>
          <a:solidFill>
            <a:schemeClr val="lt2"/>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5</a:t>
            </a:r>
            <a:endParaRPr b="1" i="0" sz="800" u="none" cap="none" strike="noStrike">
              <a:solidFill>
                <a:schemeClr val="lt1"/>
              </a:solidFill>
              <a:latin typeface="Public Sans"/>
              <a:ea typeface="Public Sans"/>
              <a:cs typeface="Public Sans"/>
              <a:sym typeface="Public Sans"/>
            </a:endParaRPr>
          </a:p>
        </p:txBody>
      </p:sp>
      <p:sp>
        <p:nvSpPr>
          <p:cNvPr id="663" name="Google Shape;663;p396"/>
          <p:cNvSpPr/>
          <p:nvPr/>
        </p:nvSpPr>
        <p:spPr>
          <a:xfrm>
            <a:off x="4387355" y="3907231"/>
            <a:ext cx="369291" cy="369291"/>
          </a:xfrm>
          <a:prstGeom prst="ellipse">
            <a:avLst/>
          </a:prstGeom>
          <a:solidFill>
            <a:schemeClr val="dk2"/>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6</a:t>
            </a:r>
            <a:endParaRPr b="1" i="0" sz="800" u="none" cap="none" strike="noStrike">
              <a:solidFill>
                <a:schemeClr val="lt1"/>
              </a:solidFill>
              <a:latin typeface="Public Sans"/>
              <a:ea typeface="Public Sans"/>
              <a:cs typeface="Public Sans"/>
              <a:sym typeface="Public Sans"/>
            </a:endParaRPr>
          </a:p>
        </p:txBody>
      </p:sp>
      <p:sp>
        <p:nvSpPr>
          <p:cNvPr id="664" name="Google Shape;664;p396"/>
          <p:cNvSpPr/>
          <p:nvPr/>
        </p:nvSpPr>
        <p:spPr>
          <a:xfrm>
            <a:off x="4387355" y="4513786"/>
            <a:ext cx="369291" cy="369291"/>
          </a:xfrm>
          <a:prstGeom prst="ellipse">
            <a:avLst/>
          </a:prstGeom>
          <a:solidFill>
            <a:schemeClr val="lt2"/>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7</a:t>
            </a:r>
            <a:endParaRPr b="1" i="0" sz="800" u="none" cap="none" strike="noStrike">
              <a:solidFill>
                <a:schemeClr val="lt1"/>
              </a:solidFill>
              <a:latin typeface="Public Sans"/>
              <a:ea typeface="Public Sans"/>
              <a:cs typeface="Public Sans"/>
              <a:sym typeface="Public Sans"/>
            </a:endParaRPr>
          </a:p>
        </p:txBody>
      </p:sp>
      <p:sp>
        <p:nvSpPr>
          <p:cNvPr id="665" name="Google Shape;665;p396"/>
          <p:cNvSpPr txBox="1"/>
          <p:nvPr>
            <p:ph idx="1" type="body"/>
          </p:nvPr>
        </p:nvSpPr>
        <p:spPr>
          <a:xfrm>
            <a:off x="4940352" y="1505597"/>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66" name="Google Shape;666;p396"/>
          <p:cNvSpPr txBox="1"/>
          <p:nvPr>
            <p:ph idx="2" type="body"/>
          </p:nvPr>
        </p:nvSpPr>
        <p:spPr>
          <a:xfrm>
            <a:off x="4940352" y="2718701"/>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67" name="Google Shape;667;p396"/>
          <p:cNvSpPr txBox="1"/>
          <p:nvPr>
            <p:ph idx="3" type="body"/>
          </p:nvPr>
        </p:nvSpPr>
        <p:spPr>
          <a:xfrm>
            <a:off x="4940352" y="3931097"/>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68" name="Google Shape;668;p396"/>
          <p:cNvSpPr txBox="1"/>
          <p:nvPr>
            <p:ph idx="4" type="body"/>
          </p:nvPr>
        </p:nvSpPr>
        <p:spPr>
          <a:xfrm>
            <a:off x="608049" y="899045"/>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69" name="Google Shape;669;p396"/>
          <p:cNvSpPr txBox="1"/>
          <p:nvPr>
            <p:ph idx="5" type="body"/>
          </p:nvPr>
        </p:nvSpPr>
        <p:spPr>
          <a:xfrm>
            <a:off x="608049" y="2118232"/>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70" name="Google Shape;670;p396"/>
          <p:cNvSpPr txBox="1"/>
          <p:nvPr>
            <p:ph idx="6" type="body"/>
          </p:nvPr>
        </p:nvSpPr>
        <p:spPr>
          <a:xfrm>
            <a:off x="608049" y="3325253"/>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71" name="Google Shape;671;p396"/>
          <p:cNvSpPr txBox="1"/>
          <p:nvPr>
            <p:ph idx="7" type="body"/>
          </p:nvPr>
        </p:nvSpPr>
        <p:spPr>
          <a:xfrm>
            <a:off x="608049" y="4538360"/>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6">
    <p:spTree>
      <p:nvGrpSpPr>
        <p:cNvPr id="672" name="Shape 672"/>
        <p:cNvGrpSpPr/>
        <p:nvPr/>
      </p:nvGrpSpPr>
      <p:grpSpPr>
        <a:xfrm>
          <a:off x="0" y="0"/>
          <a:ext cx="0" cy="0"/>
          <a:chOff x="0" y="0"/>
          <a:chExt cx="0" cy="0"/>
        </a:xfrm>
      </p:grpSpPr>
      <p:pic>
        <p:nvPicPr>
          <p:cNvPr descr="Shape&#10;&#10;Description automatically generated with low confidence" id="673" name="Google Shape;673;p397"/>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674" name="Google Shape;674;p397"/>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75" name="Google Shape;675;p397"/>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676" name="Google Shape;676;p397"/>
          <p:cNvCxnSpPr>
            <a:stCxn id="677" idx="4"/>
          </p:cNvCxnSpPr>
          <p:nvPr/>
        </p:nvCxnSpPr>
        <p:spPr>
          <a:xfrm flipH="1">
            <a:off x="4571101" y="1243762"/>
            <a:ext cx="900" cy="3899700"/>
          </a:xfrm>
          <a:prstGeom prst="straightConnector1">
            <a:avLst/>
          </a:prstGeom>
          <a:noFill/>
          <a:ln cap="flat" cmpd="sng" w="19050">
            <a:solidFill>
              <a:srgbClr val="D8D8D8"/>
            </a:solidFill>
            <a:prstDash val="dash"/>
            <a:round/>
            <a:headEnd len="sm" w="sm" type="none"/>
            <a:tailEnd len="sm" w="sm" type="none"/>
          </a:ln>
        </p:spPr>
      </p:cxnSp>
      <p:sp>
        <p:nvSpPr>
          <p:cNvPr id="677" name="Google Shape;677;p397"/>
          <p:cNvSpPr/>
          <p:nvPr/>
        </p:nvSpPr>
        <p:spPr>
          <a:xfrm>
            <a:off x="4387355" y="874471"/>
            <a:ext cx="369291" cy="369291"/>
          </a:xfrm>
          <a:prstGeom prst="ellipse">
            <a:avLst/>
          </a:prstGeom>
          <a:solidFill>
            <a:schemeClr val="lt2"/>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1</a:t>
            </a:r>
            <a:endParaRPr b="1" i="0" sz="800" u="none" cap="none" strike="noStrike">
              <a:solidFill>
                <a:schemeClr val="lt1"/>
              </a:solidFill>
              <a:latin typeface="Public Sans"/>
              <a:ea typeface="Public Sans"/>
              <a:cs typeface="Public Sans"/>
              <a:sym typeface="Public Sans"/>
            </a:endParaRPr>
          </a:p>
        </p:txBody>
      </p:sp>
      <p:sp>
        <p:nvSpPr>
          <p:cNvPr id="678" name="Google Shape;678;p397"/>
          <p:cNvSpPr/>
          <p:nvPr/>
        </p:nvSpPr>
        <p:spPr>
          <a:xfrm>
            <a:off x="4387355" y="1481023"/>
            <a:ext cx="369291" cy="369291"/>
          </a:xfrm>
          <a:prstGeom prst="ellipse">
            <a:avLst/>
          </a:prstGeom>
          <a:solidFill>
            <a:schemeClr val="accent1"/>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2</a:t>
            </a:r>
            <a:endParaRPr b="1" i="0" sz="800" u="none" cap="none" strike="noStrike">
              <a:solidFill>
                <a:schemeClr val="lt1"/>
              </a:solidFill>
              <a:latin typeface="Public Sans"/>
              <a:ea typeface="Public Sans"/>
              <a:cs typeface="Public Sans"/>
              <a:sym typeface="Public Sans"/>
            </a:endParaRPr>
          </a:p>
        </p:txBody>
      </p:sp>
      <p:sp>
        <p:nvSpPr>
          <p:cNvPr id="679" name="Google Shape;679;p397"/>
          <p:cNvSpPr/>
          <p:nvPr/>
        </p:nvSpPr>
        <p:spPr>
          <a:xfrm>
            <a:off x="4387355" y="2087575"/>
            <a:ext cx="369291" cy="369291"/>
          </a:xfrm>
          <a:prstGeom prst="ellipse">
            <a:avLst/>
          </a:prstGeom>
          <a:solidFill>
            <a:schemeClr val="lt2"/>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3</a:t>
            </a:r>
            <a:endParaRPr b="1" i="0" sz="800" u="none" cap="none" strike="noStrike">
              <a:solidFill>
                <a:schemeClr val="lt1"/>
              </a:solidFill>
              <a:latin typeface="Public Sans"/>
              <a:ea typeface="Public Sans"/>
              <a:cs typeface="Public Sans"/>
              <a:sym typeface="Public Sans"/>
            </a:endParaRPr>
          </a:p>
        </p:txBody>
      </p:sp>
      <p:sp>
        <p:nvSpPr>
          <p:cNvPr id="680" name="Google Shape;680;p397"/>
          <p:cNvSpPr/>
          <p:nvPr/>
        </p:nvSpPr>
        <p:spPr>
          <a:xfrm>
            <a:off x="4387355" y="2694127"/>
            <a:ext cx="369291" cy="369291"/>
          </a:xfrm>
          <a:prstGeom prst="ellipse">
            <a:avLst/>
          </a:prstGeom>
          <a:solidFill>
            <a:schemeClr val="accent1"/>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4</a:t>
            </a:r>
            <a:endParaRPr b="1" i="0" sz="800" u="none" cap="none" strike="noStrike">
              <a:solidFill>
                <a:schemeClr val="lt1"/>
              </a:solidFill>
              <a:latin typeface="Public Sans"/>
              <a:ea typeface="Public Sans"/>
              <a:cs typeface="Public Sans"/>
              <a:sym typeface="Public Sans"/>
            </a:endParaRPr>
          </a:p>
        </p:txBody>
      </p:sp>
      <p:sp>
        <p:nvSpPr>
          <p:cNvPr id="681" name="Google Shape;681;p397"/>
          <p:cNvSpPr/>
          <p:nvPr/>
        </p:nvSpPr>
        <p:spPr>
          <a:xfrm>
            <a:off x="4387355" y="3300679"/>
            <a:ext cx="369291" cy="369291"/>
          </a:xfrm>
          <a:prstGeom prst="ellipse">
            <a:avLst/>
          </a:prstGeom>
          <a:solidFill>
            <a:schemeClr val="lt2"/>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5</a:t>
            </a:r>
            <a:endParaRPr b="1" i="0" sz="800" u="none" cap="none" strike="noStrike">
              <a:solidFill>
                <a:schemeClr val="lt1"/>
              </a:solidFill>
              <a:latin typeface="Public Sans"/>
              <a:ea typeface="Public Sans"/>
              <a:cs typeface="Public Sans"/>
              <a:sym typeface="Public Sans"/>
            </a:endParaRPr>
          </a:p>
        </p:txBody>
      </p:sp>
      <p:sp>
        <p:nvSpPr>
          <p:cNvPr id="682" name="Google Shape;682;p397"/>
          <p:cNvSpPr/>
          <p:nvPr/>
        </p:nvSpPr>
        <p:spPr>
          <a:xfrm>
            <a:off x="4387355" y="3907231"/>
            <a:ext cx="369291" cy="369291"/>
          </a:xfrm>
          <a:prstGeom prst="ellipse">
            <a:avLst/>
          </a:prstGeom>
          <a:solidFill>
            <a:schemeClr val="accent1"/>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6</a:t>
            </a:r>
            <a:endParaRPr b="1" i="0" sz="800" u="none" cap="none" strike="noStrike">
              <a:solidFill>
                <a:schemeClr val="lt1"/>
              </a:solidFill>
              <a:latin typeface="Public Sans"/>
              <a:ea typeface="Public Sans"/>
              <a:cs typeface="Public Sans"/>
              <a:sym typeface="Public Sans"/>
            </a:endParaRPr>
          </a:p>
        </p:txBody>
      </p:sp>
      <p:sp>
        <p:nvSpPr>
          <p:cNvPr id="683" name="Google Shape;683;p397"/>
          <p:cNvSpPr/>
          <p:nvPr/>
        </p:nvSpPr>
        <p:spPr>
          <a:xfrm>
            <a:off x="4387355" y="4513786"/>
            <a:ext cx="369291" cy="369291"/>
          </a:xfrm>
          <a:prstGeom prst="ellipse">
            <a:avLst/>
          </a:prstGeom>
          <a:solidFill>
            <a:schemeClr val="lt2"/>
          </a:solidFill>
          <a:ln cap="flat" cmpd="sng" w="28575">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1" i="0" lang="en-US" sz="800" u="none" cap="none" strike="noStrike">
                <a:solidFill>
                  <a:schemeClr val="lt1"/>
                </a:solidFill>
                <a:latin typeface="Public Sans"/>
                <a:ea typeface="Public Sans"/>
                <a:cs typeface="Public Sans"/>
                <a:sym typeface="Public Sans"/>
              </a:rPr>
              <a:t>7</a:t>
            </a:r>
            <a:endParaRPr b="1" i="0" sz="800" u="none" cap="none" strike="noStrike">
              <a:solidFill>
                <a:schemeClr val="lt1"/>
              </a:solidFill>
              <a:latin typeface="Public Sans"/>
              <a:ea typeface="Public Sans"/>
              <a:cs typeface="Public Sans"/>
              <a:sym typeface="Public Sans"/>
            </a:endParaRPr>
          </a:p>
        </p:txBody>
      </p:sp>
      <p:sp>
        <p:nvSpPr>
          <p:cNvPr id="684" name="Google Shape;684;p397"/>
          <p:cNvSpPr txBox="1"/>
          <p:nvPr>
            <p:ph idx="1" type="body"/>
          </p:nvPr>
        </p:nvSpPr>
        <p:spPr>
          <a:xfrm>
            <a:off x="4940352" y="1505597"/>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85" name="Google Shape;685;p397"/>
          <p:cNvSpPr txBox="1"/>
          <p:nvPr>
            <p:ph idx="2" type="body"/>
          </p:nvPr>
        </p:nvSpPr>
        <p:spPr>
          <a:xfrm>
            <a:off x="4940352" y="2718701"/>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86" name="Google Shape;686;p397"/>
          <p:cNvSpPr txBox="1"/>
          <p:nvPr>
            <p:ph idx="3" type="body"/>
          </p:nvPr>
        </p:nvSpPr>
        <p:spPr>
          <a:xfrm>
            <a:off x="4940352" y="3931097"/>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87" name="Google Shape;687;p397"/>
          <p:cNvSpPr txBox="1"/>
          <p:nvPr>
            <p:ph idx="4" type="body"/>
          </p:nvPr>
        </p:nvSpPr>
        <p:spPr>
          <a:xfrm>
            <a:off x="608049" y="899045"/>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88" name="Google Shape;688;p397"/>
          <p:cNvSpPr txBox="1"/>
          <p:nvPr>
            <p:ph idx="5" type="body"/>
          </p:nvPr>
        </p:nvSpPr>
        <p:spPr>
          <a:xfrm>
            <a:off x="608049" y="2118232"/>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89" name="Google Shape;689;p397"/>
          <p:cNvSpPr txBox="1"/>
          <p:nvPr>
            <p:ph idx="6" type="body"/>
          </p:nvPr>
        </p:nvSpPr>
        <p:spPr>
          <a:xfrm>
            <a:off x="608049" y="3325253"/>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90" name="Google Shape;690;p397"/>
          <p:cNvSpPr txBox="1"/>
          <p:nvPr>
            <p:ph idx="7" type="body"/>
          </p:nvPr>
        </p:nvSpPr>
        <p:spPr>
          <a:xfrm>
            <a:off x="608049" y="4538360"/>
            <a:ext cx="3597361"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7">
    <p:spTree>
      <p:nvGrpSpPr>
        <p:cNvPr id="691" name="Shape 691"/>
        <p:cNvGrpSpPr/>
        <p:nvPr/>
      </p:nvGrpSpPr>
      <p:grpSpPr>
        <a:xfrm>
          <a:off x="0" y="0"/>
          <a:ext cx="0" cy="0"/>
          <a:chOff x="0" y="0"/>
          <a:chExt cx="0" cy="0"/>
        </a:xfrm>
      </p:grpSpPr>
      <p:pic>
        <p:nvPicPr>
          <p:cNvPr descr="Shape&#10;&#10;Description automatically generated with low confidence" id="692" name="Google Shape;692;p398"/>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693" name="Google Shape;693;p398"/>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94" name="Google Shape;694;p398"/>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695" name="Google Shape;695;p398"/>
          <p:cNvGrpSpPr/>
          <p:nvPr/>
        </p:nvGrpSpPr>
        <p:grpSpPr>
          <a:xfrm>
            <a:off x="914091" y="752041"/>
            <a:ext cx="7280306" cy="4126450"/>
            <a:chOff x="556442" y="752041"/>
            <a:chExt cx="7280306" cy="4126450"/>
          </a:xfrm>
        </p:grpSpPr>
        <p:cxnSp>
          <p:nvCxnSpPr>
            <p:cNvPr id="696" name="Google Shape;696;p398"/>
            <p:cNvCxnSpPr>
              <a:stCxn id="697" idx="6"/>
              <a:endCxn id="698" idx="0"/>
            </p:cNvCxnSpPr>
            <p:nvPr/>
          </p:nvCxnSpPr>
          <p:spPr>
            <a:xfrm flipH="1" rot="10800000">
              <a:off x="3133388" y="990067"/>
              <a:ext cx="818400" cy="18252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699" name="Google Shape;699;p398"/>
            <p:cNvCxnSpPr>
              <a:stCxn id="697" idx="6"/>
              <a:endCxn id="700" idx="0"/>
            </p:cNvCxnSpPr>
            <p:nvPr/>
          </p:nvCxnSpPr>
          <p:spPr>
            <a:xfrm flipH="1" rot="10800000">
              <a:off x="3133388" y="2206267"/>
              <a:ext cx="818400" cy="6090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701" name="Google Shape;701;p398"/>
            <p:cNvCxnSpPr>
              <a:stCxn id="697" idx="6"/>
              <a:endCxn id="702" idx="0"/>
            </p:cNvCxnSpPr>
            <p:nvPr/>
          </p:nvCxnSpPr>
          <p:spPr>
            <a:xfrm flipH="1" rot="10800000">
              <a:off x="3133388" y="2814667"/>
              <a:ext cx="818400" cy="6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703" name="Google Shape;703;p398"/>
            <p:cNvCxnSpPr>
              <a:stCxn id="697" idx="6"/>
              <a:endCxn id="704" idx="0"/>
            </p:cNvCxnSpPr>
            <p:nvPr/>
          </p:nvCxnSpPr>
          <p:spPr>
            <a:xfrm>
              <a:off x="3133388" y="2815267"/>
              <a:ext cx="818400" cy="18249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705" name="Google Shape;705;p398"/>
            <p:cNvCxnSpPr>
              <a:stCxn id="697" idx="6"/>
              <a:endCxn id="706" idx="0"/>
            </p:cNvCxnSpPr>
            <p:nvPr/>
          </p:nvCxnSpPr>
          <p:spPr>
            <a:xfrm>
              <a:off x="3133388" y="2815267"/>
              <a:ext cx="818400" cy="12162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707" name="Google Shape;707;p398"/>
            <p:cNvCxnSpPr>
              <a:stCxn id="697" idx="6"/>
              <a:endCxn id="708" idx="0"/>
            </p:cNvCxnSpPr>
            <p:nvPr/>
          </p:nvCxnSpPr>
          <p:spPr>
            <a:xfrm>
              <a:off x="3133388" y="2815267"/>
              <a:ext cx="818400" cy="6078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709" name="Google Shape;709;p398"/>
            <p:cNvCxnSpPr>
              <a:stCxn id="697" idx="6"/>
              <a:endCxn id="710" idx="0"/>
            </p:cNvCxnSpPr>
            <p:nvPr/>
          </p:nvCxnSpPr>
          <p:spPr>
            <a:xfrm flipH="1" rot="10800000">
              <a:off x="3133388" y="1598167"/>
              <a:ext cx="818400" cy="1217100"/>
            </a:xfrm>
            <a:prstGeom prst="bentConnector3">
              <a:avLst>
                <a:gd fmla="val 6299" name="adj1"/>
              </a:avLst>
            </a:prstGeom>
            <a:noFill/>
            <a:ln cap="flat" cmpd="sng" w="12700">
              <a:solidFill>
                <a:srgbClr val="D8D8D8"/>
              </a:solidFill>
              <a:prstDash val="solid"/>
              <a:round/>
              <a:headEnd len="sm" w="sm" type="none"/>
              <a:tailEnd len="sm" w="sm" type="none"/>
            </a:ln>
          </p:spPr>
        </p:cxnSp>
        <p:grpSp>
          <p:nvGrpSpPr>
            <p:cNvPr id="711" name="Google Shape;711;p398"/>
            <p:cNvGrpSpPr/>
            <p:nvPr/>
          </p:nvGrpSpPr>
          <p:grpSpPr>
            <a:xfrm>
              <a:off x="556442" y="1526794"/>
              <a:ext cx="2576946" cy="2576946"/>
              <a:chOff x="941492" y="1686560"/>
              <a:chExt cx="1876213" cy="1876213"/>
            </a:xfrm>
          </p:grpSpPr>
          <p:sp>
            <p:nvSpPr>
              <p:cNvPr id="697" name="Google Shape;697;p398"/>
              <p:cNvSpPr/>
              <p:nvPr/>
            </p:nvSpPr>
            <p:spPr>
              <a:xfrm>
                <a:off x="941492" y="1686560"/>
                <a:ext cx="1876213" cy="1876213"/>
              </a:xfrm>
              <a:prstGeom prst="ellipse">
                <a:avLst/>
              </a:prstGeom>
              <a:solidFill>
                <a:srgbClr val="D8D8D8"/>
              </a:solidFill>
              <a:ln cap="flat" cmpd="sng" w="25400">
                <a:solidFill>
                  <a:schemeClr val="lt1"/>
                </a:solidFill>
                <a:prstDash val="solid"/>
                <a:round/>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12" name="Google Shape;712;p398"/>
              <p:cNvSpPr/>
              <p:nvPr/>
            </p:nvSpPr>
            <p:spPr>
              <a:xfrm>
                <a:off x="1074172" y="1819240"/>
                <a:ext cx="1610853" cy="1610853"/>
              </a:xfrm>
              <a:prstGeom prst="ellipse">
                <a:avLst/>
              </a:prstGeom>
              <a:solidFill>
                <a:srgbClr val="F2F2F2"/>
              </a:solidFill>
              <a:ln cap="flat" cmpd="sng" w="25400">
                <a:solidFill>
                  <a:schemeClr val="lt1"/>
                </a:solidFill>
                <a:prstDash val="solid"/>
                <a:round/>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713" name="Google Shape;713;p398"/>
            <p:cNvSpPr/>
            <p:nvPr/>
          </p:nvSpPr>
          <p:spPr>
            <a:xfrm>
              <a:off x="4529278" y="752041"/>
              <a:ext cx="3307470" cy="475949"/>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14" name="Google Shape;714;p398"/>
            <p:cNvSpPr/>
            <p:nvPr/>
          </p:nvSpPr>
          <p:spPr>
            <a:xfrm>
              <a:off x="4076310" y="752041"/>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01</a:t>
              </a:r>
              <a:endParaRPr b="0" i="1" sz="1200" u="none" cap="none" strike="noStrike">
                <a:solidFill>
                  <a:schemeClr val="dk1"/>
                </a:solidFill>
                <a:latin typeface="Public Sans"/>
                <a:ea typeface="Public Sans"/>
                <a:cs typeface="Public Sans"/>
                <a:sym typeface="Public Sans"/>
              </a:endParaRPr>
            </a:p>
          </p:txBody>
        </p:sp>
        <p:sp>
          <p:nvSpPr>
            <p:cNvPr id="698" name="Google Shape;698;p398"/>
            <p:cNvSpPr/>
            <p:nvPr/>
          </p:nvSpPr>
          <p:spPr>
            <a:xfrm rot="-5400000">
              <a:off x="3941773" y="927732"/>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15" name="Google Shape;715;p398"/>
            <p:cNvSpPr/>
            <p:nvPr/>
          </p:nvSpPr>
          <p:spPr>
            <a:xfrm>
              <a:off x="4529278" y="1360153"/>
              <a:ext cx="3307470" cy="475949"/>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16" name="Google Shape;716;p398"/>
            <p:cNvSpPr/>
            <p:nvPr/>
          </p:nvSpPr>
          <p:spPr>
            <a:xfrm>
              <a:off x="4076309" y="1360031"/>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02</a:t>
              </a:r>
              <a:endParaRPr b="0" i="1" sz="1200" u="none" cap="none" strike="noStrike">
                <a:solidFill>
                  <a:schemeClr val="dk1"/>
                </a:solidFill>
                <a:latin typeface="Public Sans"/>
                <a:ea typeface="Public Sans"/>
                <a:cs typeface="Public Sans"/>
                <a:sym typeface="Public Sans"/>
              </a:endParaRPr>
            </a:p>
          </p:txBody>
        </p:sp>
        <p:sp>
          <p:nvSpPr>
            <p:cNvPr id="710" name="Google Shape;710;p398"/>
            <p:cNvSpPr/>
            <p:nvPr/>
          </p:nvSpPr>
          <p:spPr>
            <a:xfrm rot="-5400000">
              <a:off x="3941772" y="1535783"/>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17" name="Google Shape;717;p398"/>
            <p:cNvSpPr/>
            <p:nvPr/>
          </p:nvSpPr>
          <p:spPr>
            <a:xfrm>
              <a:off x="4529278" y="1968387"/>
              <a:ext cx="3307470" cy="475949"/>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18" name="Google Shape;718;p398"/>
            <p:cNvSpPr/>
            <p:nvPr/>
          </p:nvSpPr>
          <p:spPr>
            <a:xfrm>
              <a:off x="4076308" y="1968143"/>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03</a:t>
              </a:r>
              <a:endParaRPr b="0" i="1" sz="1200" u="none" cap="none" strike="noStrike">
                <a:solidFill>
                  <a:schemeClr val="dk1"/>
                </a:solidFill>
                <a:latin typeface="Public Sans"/>
                <a:ea typeface="Public Sans"/>
                <a:cs typeface="Public Sans"/>
                <a:sym typeface="Public Sans"/>
              </a:endParaRPr>
            </a:p>
          </p:txBody>
        </p:sp>
        <p:sp>
          <p:nvSpPr>
            <p:cNvPr id="700" name="Google Shape;700;p398"/>
            <p:cNvSpPr/>
            <p:nvPr/>
          </p:nvSpPr>
          <p:spPr>
            <a:xfrm rot="-5400000">
              <a:off x="3941771" y="2143956"/>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19" name="Google Shape;719;p398"/>
            <p:cNvSpPr/>
            <p:nvPr/>
          </p:nvSpPr>
          <p:spPr>
            <a:xfrm>
              <a:off x="4529278" y="2576743"/>
              <a:ext cx="3307470" cy="475949"/>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20" name="Google Shape;720;p398"/>
            <p:cNvSpPr/>
            <p:nvPr/>
          </p:nvSpPr>
          <p:spPr>
            <a:xfrm>
              <a:off x="4076307" y="2576377"/>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04</a:t>
              </a:r>
              <a:endParaRPr b="0" i="1" sz="1200" u="none" cap="none" strike="noStrike">
                <a:solidFill>
                  <a:schemeClr val="dk1"/>
                </a:solidFill>
                <a:latin typeface="Public Sans"/>
                <a:ea typeface="Public Sans"/>
                <a:cs typeface="Public Sans"/>
                <a:sym typeface="Public Sans"/>
              </a:endParaRPr>
            </a:p>
          </p:txBody>
        </p:sp>
        <p:sp>
          <p:nvSpPr>
            <p:cNvPr id="702" name="Google Shape;702;p398"/>
            <p:cNvSpPr/>
            <p:nvPr/>
          </p:nvSpPr>
          <p:spPr>
            <a:xfrm rot="-5400000">
              <a:off x="3941770" y="2752251"/>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21" name="Google Shape;721;p398"/>
            <p:cNvSpPr/>
            <p:nvPr/>
          </p:nvSpPr>
          <p:spPr>
            <a:xfrm>
              <a:off x="4529278" y="3185221"/>
              <a:ext cx="3307470" cy="475949"/>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22" name="Google Shape;722;p398"/>
            <p:cNvSpPr/>
            <p:nvPr/>
          </p:nvSpPr>
          <p:spPr>
            <a:xfrm>
              <a:off x="4076306" y="3184733"/>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05</a:t>
              </a:r>
              <a:endParaRPr b="0" i="1" sz="1200" u="none" cap="none" strike="noStrike">
                <a:solidFill>
                  <a:schemeClr val="dk1"/>
                </a:solidFill>
                <a:latin typeface="Public Sans"/>
                <a:ea typeface="Public Sans"/>
                <a:cs typeface="Public Sans"/>
                <a:sym typeface="Public Sans"/>
              </a:endParaRPr>
            </a:p>
          </p:txBody>
        </p:sp>
        <p:sp>
          <p:nvSpPr>
            <p:cNvPr id="708" name="Google Shape;708;p398"/>
            <p:cNvSpPr/>
            <p:nvPr/>
          </p:nvSpPr>
          <p:spPr>
            <a:xfrm rot="-5400000">
              <a:off x="3941769" y="3360668"/>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23" name="Google Shape;723;p398"/>
            <p:cNvSpPr/>
            <p:nvPr/>
          </p:nvSpPr>
          <p:spPr>
            <a:xfrm>
              <a:off x="4529278" y="3793821"/>
              <a:ext cx="3307470" cy="475949"/>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24" name="Google Shape;724;p398"/>
            <p:cNvSpPr/>
            <p:nvPr/>
          </p:nvSpPr>
          <p:spPr>
            <a:xfrm>
              <a:off x="4076305" y="3793211"/>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06</a:t>
              </a:r>
              <a:endParaRPr b="0" i="1" sz="1200" u="none" cap="none" strike="noStrike">
                <a:solidFill>
                  <a:schemeClr val="dk1"/>
                </a:solidFill>
                <a:latin typeface="Public Sans"/>
                <a:ea typeface="Public Sans"/>
                <a:cs typeface="Public Sans"/>
                <a:sym typeface="Public Sans"/>
              </a:endParaRPr>
            </a:p>
          </p:txBody>
        </p:sp>
        <p:sp>
          <p:nvSpPr>
            <p:cNvPr id="706" name="Google Shape;706;p398"/>
            <p:cNvSpPr/>
            <p:nvPr/>
          </p:nvSpPr>
          <p:spPr>
            <a:xfrm rot="-5400000">
              <a:off x="3941768" y="3969207"/>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25" name="Google Shape;725;p398"/>
            <p:cNvSpPr/>
            <p:nvPr/>
          </p:nvSpPr>
          <p:spPr>
            <a:xfrm>
              <a:off x="4529278" y="4402542"/>
              <a:ext cx="3307470" cy="475949"/>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26" name="Google Shape;726;p398"/>
            <p:cNvSpPr/>
            <p:nvPr/>
          </p:nvSpPr>
          <p:spPr>
            <a:xfrm>
              <a:off x="4076304" y="4401810"/>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07</a:t>
              </a:r>
              <a:endParaRPr b="0" i="1" sz="1200" u="none" cap="none" strike="noStrike">
                <a:solidFill>
                  <a:schemeClr val="dk1"/>
                </a:solidFill>
                <a:latin typeface="Public Sans"/>
                <a:ea typeface="Public Sans"/>
                <a:cs typeface="Public Sans"/>
                <a:sym typeface="Public Sans"/>
              </a:endParaRPr>
            </a:p>
          </p:txBody>
        </p:sp>
        <p:sp>
          <p:nvSpPr>
            <p:cNvPr id="704" name="Google Shape;704;p398"/>
            <p:cNvSpPr/>
            <p:nvPr/>
          </p:nvSpPr>
          <p:spPr>
            <a:xfrm rot="-5400000">
              <a:off x="3941767" y="4577867"/>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727" name="Google Shape;727;p398"/>
          <p:cNvSpPr txBox="1"/>
          <p:nvPr>
            <p:ph idx="1" type="body"/>
          </p:nvPr>
        </p:nvSpPr>
        <p:spPr>
          <a:xfrm>
            <a:off x="1345189" y="2654219"/>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28" name="Google Shape;728;p398"/>
          <p:cNvSpPr txBox="1"/>
          <p:nvPr>
            <p:ph idx="2" type="body"/>
          </p:nvPr>
        </p:nvSpPr>
        <p:spPr>
          <a:xfrm>
            <a:off x="5044082" y="26370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29" name="Google Shape;729;p398"/>
          <p:cNvSpPr txBox="1"/>
          <p:nvPr>
            <p:ph idx="3" type="body"/>
          </p:nvPr>
        </p:nvSpPr>
        <p:spPr>
          <a:xfrm>
            <a:off x="5044082" y="8082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30" name="Google Shape;730;p398"/>
          <p:cNvSpPr txBox="1"/>
          <p:nvPr>
            <p:ph idx="4" type="body"/>
          </p:nvPr>
        </p:nvSpPr>
        <p:spPr>
          <a:xfrm>
            <a:off x="5044082" y="4465835"/>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31" name="Google Shape;731;p398"/>
          <p:cNvSpPr txBox="1"/>
          <p:nvPr>
            <p:ph idx="5" type="body"/>
          </p:nvPr>
        </p:nvSpPr>
        <p:spPr>
          <a:xfrm>
            <a:off x="5044082" y="38562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32" name="Google Shape;732;p398"/>
          <p:cNvSpPr txBox="1"/>
          <p:nvPr>
            <p:ph idx="6" type="body"/>
          </p:nvPr>
        </p:nvSpPr>
        <p:spPr>
          <a:xfrm>
            <a:off x="5044082" y="32466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33" name="Google Shape;733;p398"/>
          <p:cNvSpPr txBox="1"/>
          <p:nvPr>
            <p:ph idx="7" type="body"/>
          </p:nvPr>
        </p:nvSpPr>
        <p:spPr>
          <a:xfrm>
            <a:off x="5044082" y="20274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34" name="Google Shape;734;p398"/>
          <p:cNvSpPr txBox="1"/>
          <p:nvPr>
            <p:ph idx="8" type="body"/>
          </p:nvPr>
        </p:nvSpPr>
        <p:spPr>
          <a:xfrm>
            <a:off x="5044082" y="14178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ontents 2">
    <p:spTree>
      <p:nvGrpSpPr>
        <p:cNvPr id="43" name="Shape 43"/>
        <p:cNvGrpSpPr/>
        <p:nvPr/>
      </p:nvGrpSpPr>
      <p:grpSpPr>
        <a:xfrm>
          <a:off x="0" y="0"/>
          <a:ext cx="0" cy="0"/>
          <a:chOff x="0" y="0"/>
          <a:chExt cx="0" cy="0"/>
        </a:xfrm>
      </p:grpSpPr>
      <p:sp>
        <p:nvSpPr>
          <p:cNvPr id="44" name="Google Shape;44;p345"/>
          <p:cNvSpPr/>
          <p:nvPr/>
        </p:nvSpPr>
        <p:spPr>
          <a:xfrm>
            <a:off x="0" y="0"/>
            <a:ext cx="9143990" cy="5143494"/>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Shape&#10;&#10;Description automatically generated with low confidence" id="45" name="Google Shape;45;p345"/>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46" name="Google Shape;46;p345"/>
          <p:cNvSpPr/>
          <p:nvPr>
            <p:ph idx="2" type="pic"/>
          </p:nvPr>
        </p:nvSpPr>
        <p:spPr>
          <a:xfrm>
            <a:off x="4983850" y="776920"/>
            <a:ext cx="4160150" cy="4050508"/>
          </a:xfrm>
          <a:prstGeom prst="rect">
            <a:avLst/>
          </a:prstGeom>
          <a:noFill/>
          <a:ln>
            <a:noFill/>
          </a:ln>
        </p:spPr>
      </p:sp>
      <p:sp>
        <p:nvSpPr>
          <p:cNvPr id="47" name="Google Shape;47;p345"/>
          <p:cNvSpPr txBox="1"/>
          <p:nvPr>
            <p:ph idx="1" type="body"/>
          </p:nvPr>
        </p:nvSpPr>
        <p:spPr>
          <a:xfrm>
            <a:off x="135731" y="782881"/>
            <a:ext cx="4436267" cy="2912819"/>
          </a:xfrm>
          <a:prstGeom prst="rect">
            <a:avLst/>
          </a:prstGeom>
          <a:noFill/>
          <a:ln>
            <a:noFill/>
          </a:ln>
        </p:spPr>
        <p:txBody>
          <a:bodyPr anchorCtr="0" anchor="t" bIns="45700" lIns="91425" spcFirstLastPara="1" rIns="91425" wrap="square" tIns="45700">
            <a:norm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1pPr>
            <a:lvl2pPr indent="-317500" lvl="1" marL="9144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2pPr>
            <a:lvl3pPr indent="-317500" lvl="2" marL="13716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3pPr>
            <a:lvl4pPr indent="-317500" lvl="3" marL="18288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4pPr>
            <a:lvl5pPr indent="-317500" lvl="4" marL="2286000" marR="0" rtl="0" algn="l">
              <a:lnSpc>
                <a:spcPct val="100000"/>
              </a:lnSpc>
              <a:spcBef>
                <a:spcPts val="375"/>
              </a:spcBef>
              <a:spcAft>
                <a:spcPts val="0"/>
              </a:spcAft>
              <a:buClr>
                <a:schemeClr val="dk1"/>
              </a:buClr>
              <a:buSzPts val="1400"/>
              <a:buFont typeface="Noto Sans Symbols"/>
              <a:buChar char="▪"/>
              <a:defRPr b="0" i="0" sz="14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48" name="Google Shape;48;p345"/>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8">
    <p:spTree>
      <p:nvGrpSpPr>
        <p:cNvPr id="735" name="Shape 735"/>
        <p:cNvGrpSpPr/>
        <p:nvPr/>
      </p:nvGrpSpPr>
      <p:grpSpPr>
        <a:xfrm>
          <a:off x="0" y="0"/>
          <a:ext cx="0" cy="0"/>
          <a:chOff x="0" y="0"/>
          <a:chExt cx="0" cy="0"/>
        </a:xfrm>
      </p:grpSpPr>
      <p:pic>
        <p:nvPicPr>
          <p:cNvPr descr="Shape&#10;&#10;Description automatically generated with low confidence" id="736" name="Google Shape;736;p399"/>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737" name="Google Shape;737;p399"/>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38" name="Google Shape;738;p399"/>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739" name="Google Shape;739;p399"/>
          <p:cNvGrpSpPr/>
          <p:nvPr/>
        </p:nvGrpSpPr>
        <p:grpSpPr>
          <a:xfrm>
            <a:off x="914091" y="752041"/>
            <a:ext cx="7280306" cy="4126450"/>
            <a:chOff x="556442" y="752041"/>
            <a:chExt cx="7280306" cy="4126450"/>
          </a:xfrm>
        </p:grpSpPr>
        <p:cxnSp>
          <p:nvCxnSpPr>
            <p:cNvPr id="740" name="Google Shape;740;p399"/>
            <p:cNvCxnSpPr>
              <a:stCxn id="741" idx="6"/>
              <a:endCxn id="742" idx="0"/>
            </p:cNvCxnSpPr>
            <p:nvPr/>
          </p:nvCxnSpPr>
          <p:spPr>
            <a:xfrm flipH="1" rot="10800000">
              <a:off x="3133388" y="990067"/>
              <a:ext cx="818400" cy="18252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743" name="Google Shape;743;p399"/>
            <p:cNvCxnSpPr>
              <a:stCxn id="741" idx="6"/>
              <a:endCxn id="744" idx="0"/>
            </p:cNvCxnSpPr>
            <p:nvPr/>
          </p:nvCxnSpPr>
          <p:spPr>
            <a:xfrm flipH="1" rot="10800000">
              <a:off x="3133388" y="2206267"/>
              <a:ext cx="818400" cy="6090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745" name="Google Shape;745;p399"/>
            <p:cNvCxnSpPr>
              <a:stCxn id="741" idx="6"/>
              <a:endCxn id="746" idx="0"/>
            </p:cNvCxnSpPr>
            <p:nvPr/>
          </p:nvCxnSpPr>
          <p:spPr>
            <a:xfrm flipH="1" rot="10800000">
              <a:off x="3133388" y="2814667"/>
              <a:ext cx="818400" cy="6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747" name="Google Shape;747;p399"/>
            <p:cNvCxnSpPr>
              <a:stCxn id="741" idx="6"/>
              <a:endCxn id="748" idx="0"/>
            </p:cNvCxnSpPr>
            <p:nvPr/>
          </p:nvCxnSpPr>
          <p:spPr>
            <a:xfrm>
              <a:off x="3133388" y="2815267"/>
              <a:ext cx="818400" cy="18249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749" name="Google Shape;749;p399"/>
            <p:cNvCxnSpPr>
              <a:stCxn id="741" idx="6"/>
              <a:endCxn id="750" idx="0"/>
            </p:cNvCxnSpPr>
            <p:nvPr/>
          </p:nvCxnSpPr>
          <p:spPr>
            <a:xfrm>
              <a:off x="3133388" y="2815267"/>
              <a:ext cx="818400" cy="12162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751" name="Google Shape;751;p399"/>
            <p:cNvCxnSpPr>
              <a:stCxn id="741" idx="6"/>
              <a:endCxn id="752" idx="0"/>
            </p:cNvCxnSpPr>
            <p:nvPr/>
          </p:nvCxnSpPr>
          <p:spPr>
            <a:xfrm>
              <a:off x="3133388" y="2815267"/>
              <a:ext cx="818400" cy="607800"/>
            </a:xfrm>
            <a:prstGeom prst="bentConnector3">
              <a:avLst>
                <a:gd fmla="val 6299" name="adj1"/>
              </a:avLst>
            </a:prstGeom>
            <a:noFill/>
            <a:ln cap="flat" cmpd="sng" w="12700">
              <a:solidFill>
                <a:srgbClr val="D8D8D8"/>
              </a:solidFill>
              <a:prstDash val="solid"/>
              <a:round/>
              <a:headEnd len="sm" w="sm" type="none"/>
              <a:tailEnd len="sm" w="sm" type="none"/>
            </a:ln>
          </p:spPr>
        </p:cxnSp>
        <p:cxnSp>
          <p:nvCxnSpPr>
            <p:cNvPr id="753" name="Google Shape;753;p399"/>
            <p:cNvCxnSpPr>
              <a:stCxn id="741" idx="6"/>
              <a:endCxn id="754" idx="0"/>
            </p:cNvCxnSpPr>
            <p:nvPr/>
          </p:nvCxnSpPr>
          <p:spPr>
            <a:xfrm flipH="1" rot="10800000">
              <a:off x="3133388" y="1598167"/>
              <a:ext cx="818400" cy="1217100"/>
            </a:xfrm>
            <a:prstGeom prst="bentConnector3">
              <a:avLst>
                <a:gd fmla="val 6299" name="adj1"/>
              </a:avLst>
            </a:prstGeom>
            <a:noFill/>
            <a:ln cap="flat" cmpd="sng" w="12700">
              <a:solidFill>
                <a:srgbClr val="D8D8D8"/>
              </a:solidFill>
              <a:prstDash val="solid"/>
              <a:round/>
              <a:headEnd len="sm" w="sm" type="none"/>
              <a:tailEnd len="sm" w="sm" type="none"/>
            </a:ln>
          </p:spPr>
        </p:cxnSp>
        <p:grpSp>
          <p:nvGrpSpPr>
            <p:cNvPr id="755" name="Google Shape;755;p399"/>
            <p:cNvGrpSpPr/>
            <p:nvPr/>
          </p:nvGrpSpPr>
          <p:grpSpPr>
            <a:xfrm>
              <a:off x="556442" y="1526794"/>
              <a:ext cx="2576946" cy="2576946"/>
              <a:chOff x="941492" y="1686560"/>
              <a:chExt cx="1876213" cy="1876213"/>
            </a:xfrm>
          </p:grpSpPr>
          <p:sp>
            <p:nvSpPr>
              <p:cNvPr id="741" name="Google Shape;741;p399"/>
              <p:cNvSpPr/>
              <p:nvPr/>
            </p:nvSpPr>
            <p:spPr>
              <a:xfrm>
                <a:off x="941492" y="1686560"/>
                <a:ext cx="1876213" cy="1876213"/>
              </a:xfrm>
              <a:prstGeom prst="ellipse">
                <a:avLst/>
              </a:prstGeom>
              <a:solidFill>
                <a:srgbClr val="D8D8D8"/>
              </a:solidFill>
              <a:ln cap="flat" cmpd="sng" w="25400">
                <a:solidFill>
                  <a:schemeClr val="lt1"/>
                </a:solidFill>
                <a:prstDash val="solid"/>
                <a:round/>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56" name="Google Shape;756;p399"/>
              <p:cNvSpPr/>
              <p:nvPr/>
            </p:nvSpPr>
            <p:spPr>
              <a:xfrm>
                <a:off x="1074172" y="1819240"/>
                <a:ext cx="1610853" cy="1610853"/>
              </a:xfrm>
              <a:prstGeom prst="ellipse">
                <a:avLst/>
              </a:prstGeom>
              <a:solidFill>
                <a:srgbClr val="F2F2F2"/>
              </a:solidFill>
              <a:ln cap="flat" cmpd="sng" w="25400">
                <a:solidFill>
                  <a:schemeClr val="lt1"/>
                </a:solidFill>
                <a:prstDash val="solid"/>
                <a:round/>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757" name="Google Shape;757;p399"/>
            <p:cNvSpPr/>
            <p:nvPr/>
          </p:nvSpPr>
          <p:spPr>
            <a:xfrm>
              <a:off x="4529278" y="752041"/>
              <a:ext cx="3307470" cy="47594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58" name="Google Shape;758;p399"/>
            <p:cNvSpPr/>
            <p:nvPr/>
          </p:nvSpPr>
          <p:spPr>
            <a:xfrm>
              <a:off x="4076310" y="752041"/>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01</a:t>
              </a:r>
              <a:endParaRPr b="0" i="1" sz="1200" u="none" cap="none" strike="noStrike">
                <a:solidFill>
                  <a:schemeClr val="dk1"/>
                </a:solidFill>
                <a:latin typeface="Public Sans"/>
                <a:ea typeface="Public Sans"/>
                <a:cs typeface="Public Sans"/>
                <a:sym typeface="Public Sans"/>
              </a:endParaRPr>
            </a:p>
          </p:txBody>
        </p:sp>
        <p:sp>
          <p:nvSpPr>
            <p:cNvPr id="742" name="Google Shape;742;p399"/>
            <p:cNvSpPr/>
            <p:nvPr/>
          </p:nvSpPr>
          <p:spPr>
            <a:xfrm rot="-5400000">
              <a:off x="3941773" y="927732"/>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59" name="Google Shape;759;p399"/>
            <p:cNvSpPr/>
            <p:nvPr/>
          </p:nvSpPr>
          <p:spPr>
            <a:xfrm>
              <a:off x="4529278" y="1360153"/>
              <a:ext cx="3307470" cy="475949"/>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60" name="Google Shape;760;p399"/>
            <p:cNvSpPr/>
            <p:nvPr/>
          </p:nvSpPr>
          <p:spPr>
            <a:xfrm>
              <a:off x="4076309" y="1360031"/>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02</a:t>
              </a:r>
              <a:endParaRPr b="0" i="1" sz="1200" u="none" cap="none" strike="noStrike">
                <a:solidFill>
                  <a:schemeClr val="dk1"/>
                </a:solidFill>
                <a:latin typeface="Public Sans"/>
                <a:ea typeface="Public Sans"/>
                <a:cs typeface="Public Sans"/>
                <a:sym typeface="Public Sans"/>
              </a:endParaRPr>
            </a:p>
          </p:txBody>
        </p:sp>
        <p:sp>
          <p:nvSpPr>
            <p:cNvPr id="754" name="Google Shape;754;p399"/>
            <p:cNvSpPr/>
            <p:nvPr/>
          </p:nvSpPr>
          <p:spPr>
            <a:xfrm rot="-5400000">
              <a:off x="3941772" y="1535783"/>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61" name="Google Shape;761;p399"/>
            <p:cNvSpPr/>
            <p:nvPr/>
          </p:nvSpPr>
          <p:spPr>
            <a:xfrm>
              <a:off x="4529278" y="1968387"/>
              <a:ext cx="3307470" cy="47594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62" name="Google Shape;762;p399"/>
            <p:cNvSpPr/>
            <p:nvPr/>
          </p:nvSpPr>
          <p:spPr>
            <a:xfrm>
              <a:off x="4076308" y="1968143"/>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03</a:t>
              </a:r>
              <a:endParaRPr b="0" i="1" sz="1200" u="none" cap="none" strike="noStrike">
                <a:solidFill>
                  <a:schemeClr val="dk1"/>
                </a:solidFill>
                <a:latin typeface="Public Sans"/>
                <a:ea typeface="Public Sans"/>
                <a:cs typeface="Public Sans"/>
                <a:sym typeface="Public Sans"/>
              </a:endParaRPr>
            </a:p>
          </p:txBody>
        </p:sp>
        <p:sp>
          <p:nvSpPr>
            <p:cNvPr id="744" name="Google Shape;744;p399"/>
            <p:cNvSpPr/>
            <p:nvPr/>
          </p:nvSpPr>
          <p:spPr>
            <a:xfrm rot="-5400000">
              <a:off x="3941771" y="2143956"/>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63" name="Google Shape;763;p399"/>
            <p:cNvSpPr/>
            <p:nvPr/>
          </p:nvSpPr>
          <p:spPr>
            <a:xfrm>
              <a:off x="4529278" y="2576743"/>
              <a:ext cx="3307470" cy="475949"/>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64" name="Google Shape;764;p399"/>
            <p:cNvSpPr/>
            <p:nvPr/>
          </p:nvSpPr>
          <p:spPr>
            <a:xfrm>
              <a:off x="4076307" y="2576377"/>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04</a:t>
              </a:r>
              <a:endParaRPr b="0" i="1" sz="1200" u="none" cap="none" strike="noStrike">
                <a:solidFill>
                  <a:schemeClr val="dk1"/>
                </a:solidFill>
                <a:latin typeface="Public Sans"/>
                <a:ea typeface="Public Sans"/>
                <a:cs typeface="Public Sans"/>
                <a:sym typeface="Public Sans"/>
              </a:endParaRPr>
            </a:p>
          </p:txBody>
        </p:sp>
        <p:sp>
          <p:nvSpPr>
            <p:cNvPr id="746" name="Google Shape;746;p399"/>
            <p:cNvSpPr/>
            <p:nvPr/>
          </p:nvSpPr>
          <p:spPr>
            <a:xfrm rot="-5400000">
              <a:off x="3941770" y="2752251"/>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65" name="Google Shape;765;p399"/>
            <p:cNvSpPr/>
            <p:nvPr/>
          </p:nvSpPr>
          <p:spPr>
            <a:xfrm>
              <a:off x="4529278" y="3185221"/>
              <a:ext cx="3307470" cy="47594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66" name="Google Shape;766;p399"/>
            <p:cNvSpPr/>
            <p:nvPr/>
          </p:nvSpPr>
          <p:spPr>
            <a:xfrm>
              <a:off x="4076306" y="3184733"/>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05</a:t>
              </a:r>
              <a:endParaRPr b="0" i="1" sz="1200" u="none" cap="none" strike="noStrike">
                <a:solidFill>
                  <a:schemeClr val="dk1"/>
                </a:solidFill>
                <a:latin typeface="Public Sans"/>
                <a:ea typeface="Public Sans"/>
                <a:cs typeface="Public Sans"/>
                <a:sym typeface="Public Sans"/>
              </a:endParaRPr>
            </a:p>
          </p:txBody>
        </p:sp>
        <p:sp>
          <p:nvSpPr>
            <p:cNvPr id="752" name="Google Shape;752;p399"/>
            <p:cNvSpPr/>
            <p:nvPr/>
          </p:nvSpPr>
          <p:spPr>
            <a:xfrm rot="-5400000">
              <a:off x="3941769" y="3360668"/>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67" name="Google Shape;767;p399"/>
            <p:cNvSpPr/>
            <p:nvPr/>
          </p:nvSpPr>
          <p:spPr>
            <a:xfrm>
              <a:off x="4529278" y="3793821"/>
              <a:ext cx="3307470" cy="475949"/>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68" name="Google Shape;768;p399"/>
            <p:cNvSpPr/>
            <p:nvPr/>
          </p:nvSpPr>
          <p:spPr>
            <a:xfrm>
              <a:off x="4076305" y="3793211"/>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06</a:t>
              </a:r>
              <a:endParaRPr b="0" i="1" sz="1200" u="none" cap="none" strike="noStrike">
                <a:solidFill>
                  <a:schemeClr val="dk1"/>
                </a:solidFill>
                <a:latin typeface="Public Sans"/>
                <a:ea typeface="Public Sans"/>
                <a:cs typeface="Public Sans"/>
                <a:sym typeface="Public Sans"/>
              </a:endParaRPr>
            </a:p>
          </p:txBody>
        </p:sp>
        <p:sp>
          <p:nvSpPr>
            <p:cNvPr id="750" name="Google Shape;750;p399"/>
            <p:cNvSpPr/>
            <p:nvPr/>
          </p:nvSpPr>
          <p:spPr>
            <a:xfrm rot="-5400000">
              <a:off x="3941768" y="3969207"/>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769" name="Google Shape;769;p399"/>
            <p:cNvSpPr/>
            <p:nvPr/>
          </p:nvSpPr>
          <p:spPr>
            <a:xfrm>
              <a:off x="4529278" y="4402542"/>
              <a:ext cx="3307470" cy="47594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sp>
          <p:nvSpPr>
            <p:cNvPr id="770" name="Google Shape;770;p399"/>
            <p:cNvSpPr/>
            <p:nvPr/>
          </p:nvSpPr>
          <p:spPr>
            <a:xfrm>
              <a:off x="4076304" y="4401810"/>
              <a:ext cx="475827" cy="4758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1" lang="en-US" sz="1200" u="none" cap="none" strike="noStrike">
                  <a:solidFill>
                    <a:schemeClr val="dk1"/>
                  </a:solidFill>
                  <a:latin typeface="Public Sans"/>
                  <a:ea typeface="Public Sans"/>
                  <a:cs typeface="Public Sans"/>
                  <a:sym typeface="Public Sans"/>
                </a:rPr>
                <a:t>07</a:t>
              </a:r>
              <a:endParaRPr b="0" i="1" sz="1200" u="none" cap="none" strike="noStrike">
                <a:solidFill>
                  <a:schemeClr val="dk1"/>
                </a:solidFill>
                <a:latin typeface="Public Sans"/>
                <a:ea typeface="Public Sans"/>
                <a:cs typeface="Public Sans"/>
                <a:sym typeface="Public Sans"/>
              </a:endParaRPr>
            </a:p>
          </p:txBody>
        </p:sp>
        <p:sp>
          <p:nvSpPr>
            <p:cNvPr id="748" name="Google Shape;748;p399"/>
            <p:cNvSpPr/>
            <p:nvPr/>
          </p:nvSpPr>
          <p:spPr>
            <a:xfrm rot="-5400000">
              <a:off x="3941767" y="4577867"/>
              <a:ext cx="144497" cy="124566"/>
            </a:xfrm>
            <a:prstGeom prst="triangle">
              <a:avLst>
                <a:gd fmla="val 50000"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771" name="Google Shape;771;p399"/>
          <p:cNvSpPr txBox="1"/>
          <p:nvPr>
            <p:ph idx="1" type="body"/>
          </p:nvPr>
        </p:nvSpPr>
        <p:spPr>
          <a:xfrm>
            <a:off x="1345189" y="2654219"/>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72" name="Google Shape;772;p399"/>
          <p:cNvSpPr txBox="1"/>
          <p:nvPr>
            <p:ph idx="2" type="body"/>
          </p:nvPr>
        </p:nvSpPr>
        <p:spPr>
          <a:xfrm>
            <a:off x="5044082" y="26370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73" name="Google Shape;773;p399"/>
          <p:cNvSpPr txBox="1"/>
          <p:nvPr>
            <p:ph idx="3" type="body"/>
          </p:nvPr>
        </p:nvSpPr>
        <p:spPr>
          <a:xfrm>
            <a:off x="5044082" y="8082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74" name="Google Shape;774;p399"/>
          <p:cNvSpPr txBox="1"/>
          <p:nvPr>
            <p:ph idx="4" type="body"/>
          </p:nvPr>
        </p:nvSpPr>
        <p:spPr>
          <a:xfrm>
            <a:off x="5044082" y="4465835"/>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75" name="Google Shape;775;p399"/>
          <p:cNvSpPr txBox="1"/>
          <p:nvPr>
            <p:ph idx="5" type="body"/>
          </p:nvPr>
        </p:nvSpPr>
        <p:spPr>
          <a:xfrm>
            <a:off x="5044082" y="38562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76" name="Google Shape;776;p399"/>
          <p:cNvSpPr txBox="1"/>
          <p:nvPr>
            <p:ph idx="6" type="body"/>
          </p:nvPr>
        </p:nvSpPr>
        <p:spPr>
          <a:xfrm>
            <a:off x="5044082" y="32466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77" name="Google Shape;777;p399"/>
          <p:cNvSpPr txBox="1"/>
          <p:nvPr>
            <p:ph idx="7" type="body"/>
          </p:nvPr>
        </p:nvSpPr>
        <p:spPr>
          <a:xfrm>
            <a:off x="5044082" y="20274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
        <p:nvSpPr>
          <p:cNvPr id="778" name="Google Shape;778;p399"/>
          <p:cNvSpPr txBox="1"/>
          <p:nvPr>
            <p:ph idx="8" type="body"/>
          </p:nvPr>
        </p:nvSpPr>
        <p:spPr>
          <a:xfrm>
            <a:off x="5044082" y="1417836"/>
            <a:ext cx="3070107" cy="358775"/>
          </a:xfrm>
          <a:prstGeom prst="rect">
            <a:avLst/>
          </a:prstGeom>
          <a:noFill/>
          <a:ln>
            <a:noFill/>
          </a:ln>
        </p:spPr>
        <p:txBody>
          <a:bodyPr anchorCtr="0" anchor="ctr" bIns="45700" lIns="91425" spcFirstLastPara="1" rIns="91425" wrap="square" tIns="45700">
            <a:normAutofit/>
          </a:bodyPr>
          <a:lstStyle>
            <a:lvl1pPr indent="-228600" lvl="0" marL="457200" marR="0" rtl="0" algn="l">
              <a:lnSpc>
                <a:spcPct val="100000"/>
              </a:lnSpc>
              <a:spcBef>
                <a:spcPts val="0"/>
              </a:spcBef>
              <a:spcAft>
                <a:spcPts val="0"/>
              </a:spcAft>
              <a:buClr>
                <a:schemeClr val="lt1"/>
              </a:buClr>
              <a:buSzPts val="1400"/>
              <a:buFont typeface="Arial"/>
              <a:buNone/>
              <a:defRPr b="1" i="0" sz="1300" u="none" cap="none" strike="noStrike">
                <a:solidFill>
                  <a:schemeClr val="lt1"/>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9">
    <p:spTree>
      <p:nvGrpSpPr>
        <p:cNvPr id="779" name="Shape 779"/>
        <p:cNvGrpSpPr/>
        <p:nvPr/>
      </p:nvGrpSpPr>
      <p:grpSpPr>
        <a:xfrm>
          <a:off x="0" y="0"/>
          <a:ext cx="0" cy="0"/>
          <a:chOff x="0" y="0"/>
          <a:chExt cx="0" cy="0"/>
        </a:xfrm>
      </p:grpSpPr>
      <p:sp>
        <p:nvSpPr>
          <p:cNvPr id="780" name="Google Shape;780;p400"/>
          <p:cNvSpPr/>
          <p:nvPr/>
        </p:nvSpPr>
        <p:spPr>
          <a:xfrm>
            <a:off x="0" y="1"/>
            <a:ext cx="9143999" cy="5143499"/>
          </a:xfrm>
          <a:prstGeom prst="rect">
            <a:avLst/>
          </a:prstGeom>
          <a:solidFill>
            <a:srgbClr val="F2F2F2">
              <a:alpha val="9450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050"/>
              <a:buFont typeface="Calibri"/>
              <a:buNone/>
            </a:pPr>
            <a:r>
              <a:t/>
            </a:r>
            <a:endParaRPr b="1" i="0" sz="1050" u="none" cap="none" strike="noStrike">
              <a:solidFill>
                <a:schemeClr val="lt1"/>
              </a:solidFill>
              <a:latin typeface="Public Sans"/>
              <a:ea typeface="Public Sans"/>
              <a:cs typeface="Public Sans"/>
              <a:sym typeface="Public Sans"/>
            </a:endParaRPr>
          </a:p>
        </p:txBody>
      </p:sp>
      <p:pic>
        <p:nvPicPr>
          <p:cNvPr descr="Shape&#10;&#10;Description automatically generated with low confidence" id="781" name="Google Shape;781;p400"/>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782" name="Google Shape;782;p400"/>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83" name="Google Shape;783;p400"/>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784" name="Google Shape;784;p400"/>
          <p:cNvGrpSpPr/>
          <p:nvPr/>
        </p:nvGrpSpPr>
        <p:grpSpPr>
          <a:xfrm>
            <a:off x="716012" y="759582"/>
            <a:ext cx="3556067" cy="4132337"/>
            <a:chOff x="520700" y="759582"/>
            <a:chExt cx="3556067" cy="4132337"/>
          </a:xfrm>
        </p:grpSpPr>
        <p:cxnSp>
          <p:nvCxnSpPr>
            <p:cNvPr id="785" name="Google Shape;785;p400"/>
            <p:cNvCxnSpPr>
              <a:stCxn id="786" idx="6"/>
              <a:endCxn id="787" idx="2"/>
            </p:cNvCxnSpPr>
            <p:nvPr/>
          </p:nvCxnSpPr>
          <p:spPr>
            <a:xfrm flipH="1" rot="10800000">
              <a:off x="2484438" y="969051"/>
              <a:ext cx="936000" cy="18567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788" name="Google Shape;788;p400"/>
            <p:cNvCxnSpPr>
              <a:stCxn id="786" idx="6"/>
              <a:endCxn id="789" idx="2"/>
            </p:cNvCxnSpPr>
            <p:nvPr/>
          </p:nvCxnSpPr>
          <p:spPr>
            <a:xfrm flipH="1" rot="10800000">
              <a:off x="2484438" y="1588251"/>
              <a:ext cx="936000" cy="12375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790" name="Google Shape;790;p400"/>
            <p:cNvCxnSpPr>
              <a:stCxn id="786" idx="6"/>
              <a:endCxn id="791" idx="2"/>
            </p:cNvCxnSpPr>
            <p:nvPr/>
          </p:nvCxnSpPr>
          <p:spPr>
            <a:xfrm flipH="1" rot="10800000">
              <a:off x="2484438" y="2206551"/>
              <a:ext cx="936000" cy="6192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792" name="Google Shape;792;p400"/>
            <p:cNvCxnSpPr>
              <a:stCxn id="786" idx="6"/>
              <a:endCxn id="793" idx="2"/>
            </p:cNvCxnSpPr>
            <p:nvPr/>
          </p:nvCxnSpPr>
          <p:spPr>
            <a:xfrm>
              <a:off x="2484438" y="2825751"/>
              <a:ext cx="936000" cy="18567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794" name="Google Shape;794;p400"/>
            <p:cNvCxnSpPr>
              <a:stCxn id="786" idx="6"/>
              <a:endCxn id="795" idx="2"/>
            </p:cNvCxnSpPr>
            <p:nvPr/>
          </p:nvCxnSpPr>
          <p:spPr>
            <a:xfrm>
              <a:off x="2484438" y="2825751"/>
              <a:ext cx="936000" cy="12375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796" name="Google Shape;796;p400"/>
            <p:cNvCxnSpPr>
              <a:stCxn id="786" idx="6"/>
              <a:endCxn id="797" idx="2"/>
            </p:cNvCxnSpPr>
            <p:nvPr/>
          </p:nvCxnSpPr>
          <p:spPr>
            <a:xfrm>
              <a:off x="2484438" y="2825750"/>
              <a:ext cx="936000" cy="6192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798" name="Google Shape;798;p400"/>
            <p:cNvCxnSpPr>
              <a:endCxn id="799" idx="2"/>
            </p:cNvCxnSpPr>
            <p:nvPr/>
          </p:nvCxnSpPr>
          <p:spPr>
            <a:xfrm>
              <a:off x="2484306" y="2825752"/>
              <a:ext cx="936000" cy="0"/>
            </a:xfrm>
            <a:prstGeom prst="straightConnector1">
              <a:avLst/>
            </a:prstGeom>
            <a:noFill/>
            <a:ln cap="flat" cmpd="sng" w="12700">
              <a:solidFill>
                <a:srgbClr val="D8D8D8"/>
              </a:solidFill>
              <a:prstDash val="solid"/>
              <a:round/>
              <a:headEnd len="sm" w="sm" type="none"/>
              <a:tailEnd len="sm" w="sm" type="none"/>
            </a:ln>
          </p:spPr>
        </p:cxnSp>
        <p:sp>
          <p:nvSpPr>
            <p:cNvPr id="786" name="Google Shape;786;p400"/>
            <p:cNvSpPr/>
            <p:nvPr/>
          </p:nvSpPr>
          <p:spPr>
            <a:xfrm>
              <a:off x="520700" y="1843088"/>
              <a:ext cx="1963738" cy="1965325"/>
            </a:xfrm>
            <a:prstGeom prst="ellipse">
              <a:avLst/>
            </a:prstGeom>
            <a:solidFill>
              <a:srgbClr val="F2F2F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1" i="1" sz="1500" u="none" cap="none" strike="noStrike">
                <a:solidFill>
                  <a:schemeClr val="dk1"/>
                </a:solidFill>
                <a:latin typeface="Public Sans"/>
                <a:ea typeface="Public Sans"/>
                <a:cs typeface="Public Sans"/>
                <a:sym typeface="Public Sans"/>
              </a:endParaRPr>
            </a:p>
          </p:txBody>
        </p:sp>
        <p:grpSp>
          <p:nvGrpSpPr>
            <p:cNvPr id="800" name="Google Shape;800;p400"/>
            <p:cNvGrpSpPr/>
            <p:nvPr/>
          </p:nvGrpSpPr>
          <p:grpSpPr>
            <a:xfrm>
              <a:off x="3420306" y="759582"/>
              <a:ext cx="656461" cy="4132337"/>
              <a:chOff x="3522182" y="752447"/>
              <a:chExt cx="656468" cy="4132036"/>
            </a:xfrm>
          </p:grpSpPr>
          <p:grpSp>
            <p:nvGrpSpPr>
              <p:cNvPr id="801" name="Google Shape;801;p400"/>
              <p:cNvGrpSpPr/>
              <p:nvPr/>
            </p:nvGrpSpPr>
            <p:grpSpPr>
              <a:xfrm>
                <a:off x="3522182" y="752447"/>
                <a:ext cx="656468" cy="419144"/>
                <a:chOff x="3522182" y="782927"/>
                <a:chExt cx="656468" cy="419144"/>
              </a:xfrm>
            </p:grpSpPr>
            <p:sp>
              <p:nvSpPr>
                <p:cNvPr id="787" name="Google Shape;787;p400"/>
                <p:cNvSpPr/>
                <p:nvPr/>
              </p:nvSpPr>
              <p:spPr>
                <a:xfrm>
                  <a:off x="3522182" y="934159"/>
                  <a:ext cx="115799" cy="11668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02" name="Google Shape;802;p400"/>
                <p:cNvSpPr/>
                <p:nvPr/>
              </p:nvSpPr>
              <p:spPr>
                <a:xfrm>
                  <a:off x="3759471" y="782927"/>
                  <a:ext cx="419179" cy="419144"/>
                </a:xfrm>
                <a:prstGeom prst="ellipse">
                  <a:avLst/>
                </a:prstGeom>
                <a:solidFill>
                  <a:schemeClr val="dk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1</a:t>
                  </a:r>
                  <a:endParaRPr b="0" i="0" sz="1400" u="none" cap="none" strike="noStrike">
                    <a:solidFill>
                      <a:srgbClr val="000000"/>
                    </a:solidFill>
                    <a:latin typeface="Arial"/>
                    <a:ea typeface="Arial"/>
                    <a:cs typeface="Arial"/>
                    <a:sym typeface="Arial"/>
                  </a:endParaRPr>
                </a:p>
              </p:txBody>
            </p:sp>
          </p:grpSp>
          <p:grpSp>
            <p:nvGrpSpPr>
              <p:cNvPr id="803" name="Google Shape;803;p400"/>
              <p:cNvGrpSpPr/>
              <p:nvPr/>
            </p:nvGrpSpPr>
            <p:grpSpPr>
              <a:xfrm>
                <a:off x="3522182" y="1371527"/>
                <a:ext cx="656467" cy="419144"/>
                <a:chOff x="3522182" y="1395657"/>
                <a:chExt cx="656467" cy="419144"/>
              </a:xfrm>
            </p:grpSpPr>
            <p:sp>
              <p:nvSpPr>
                <p:cNvPr id="789" name="Google Shape;789;p400"/>
                <p:cNvSpPr/>
                <p:nvPr/>
              </p:nvSpPr>
              <p:spPr>
                <a:xfrm>
                  <a:off x="3522182" y="1546889"/>
                  <a:ext cx="115799" cy="11668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04" name="Google Shape;804;p400"/>
                <p:cNvSpPr/>
                <p:nvPr/>
              </p:nvSpPr>
              <p:spPr>
                <a:xfrm>
                  <a:off x="3759470" y="1395657"/>
                  <a:ext cx="419179" cy="419144"/>
                </a:xfrm>
                <a:prstGeom prst="ellipse">
                  <a:avLst/>
                </a:prstGeom>
                <a:solidFill>
                  <a:schemeClr val="lt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2</a:t>
                  </a:r>
                  <a:endParaRPr b="0" i="0" sz="1400" u="none" cap="none" strike="noStrike">
                    <a:solidFill>
                      <a:srgbClr val="000000"/>
                    </a:solidFill>
                    <a:latin typeface="Arial"/>
                    <a:ea typeface="Arial"/>
                    <a:cs typeface="Arial"/>
                    <a:sym typeface="Arial"/>
                  </a:endParaRPr>
                </a:p>
              </p:txBody>
            </p:sp>
          </p:grpSp>
          <p:grpSp>
            <p:nvGrpSpPr>
              <p:cNvPr id="805" name="Google Shape;805;p400"/>
              <p:cNvGrpSpPr/>
              <p:nvPr/>
            </p:nvGrpSpPr>
            <p:grpSpPr>
              <a:xfrm>
                <a:off x="3522182" y="3228607"/>
                <a:ext cx="656467" cy="417878"/>
                <a:chOff x="3522182" y="3233686"/>
                <a:chExt cx="656467" cy="417878"/>
              </a:xfrm>
            </p:grpSpPr>
            <p:sp>
              <p:nvSpPr>
                <p:cNvPr id="797" name="Google Shape;797;p400"/>
                <p:cNvSpPr/>
                <p:nvPr/>
              </p:nvSpPr>
              <p:spPr>
                <a:xfrm>
                  <a:off x="3522182" y="3384730"/>
                  <a:ext cx="115799" cy="11579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06" name="Google Shape;806;p400"/>
                <p:cNvSpPr/>
                <p:nvPr/>
              </p:nvSpPr>
              <p:spPr>
                <a:xfrm>
                  <a:off x="3759470" y="3233686"/>
                  <a:ext cx="419179" cy="417878"/>
                </a:xfrm>
                <a:prstGeom prst="ellipse">
                  <a:avLst/>
                </a:prstGeom>
                <a:solidFill>
                  <a:schemeClr val="dk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5</a:t>
                  </a:r>
                  <a:endParaRPr b="0" i="0" sz="1400" u="none" cap="none" strike="noStrike">
                    <a:solidFill>
                      <a:srgbClr val="000000"/>
                    </a:solidFill>
                    <a:latin typeface="Arial"/>
                    <a:ea typeface="Arial"/>
                    <a:cs typeface="Arial"/>
                    <a:sym typeface="Arial"/>
                  </a:endParaRPr>
                </a:p>
              </p:txBody>
            </p:sp>
          </p:grpSp>
          <p:grpSp>
            <p:nvGrpSpPr>
              <p:cNvPr id="807" name="Google Shape;807;p400"/>
              <p:cNvGrpSpPr/>
              <p:nvPr/>
            </p:nvGrpSpPr>
            <p:grpSpPr>
              <a:xfrm>
                <a:off x="3522182" y="3846259"/>
                <a:ext cx="656467" cy="419144"/>
                <a:chOff x="3522182" y="3844987"/>
                <a:chExt cx="656467" cy="419144"/>
              </a:xfrm>
            </p:grpSpPr>
            <p:sp>
              <p:nvSpPr>
                <p:cNvPr id="795" name="Google Shape;795;p400"/>
                <p:cNvSpPr/>
                <p:nvPr/>
              </p:nvSpPr>
              <p:spPr>
                <a:xfrm>
                  <a:off x="3522182" y="3996218"/>
                  <a:ext cx="115799" cy="116682"/>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08" name="Google Shape;808;p400"/>
                <p:cNvSpPr/>
                <p:nvPr/>
              </p:nvSpPr>
              <p:spPr>
                <a:xfrm>
                  <a:off x="3759470" y="3844987"/>
                  <a:ext cx="419179" cy="419144"/>
                </a:xfrm>
                <a:prstGeom prst="ellipse">
                  <a:avLst/>
                </a:prstGeom>
                <a:solidFill>
                  <a:schemeClr val="lt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6</a:t>
                  </a:r>
                  <a:endParaRPr b="0" i="0" sz="1400" u="none" cap="none" strike="noStrike">
                    <a:solidFill>
                      <a:srgbClr val="000000"/>
                    </a:solidFill>
                    <a:latin typeface="Arial"/>
                    <a:ea typeface="Arial"/>
                    <a:cs typeface="Arial"/>
                    <a:sym typeface="Arial"/>
                  </a:endParaRPr>
                </a:p>
              </p:txBody>
            </p:sp>
          </p:grpSp>
          <p:grpSp>
            <p:nvGrpSpPr>
              <p:cNvPr id="809" name="Google Shape;809;p400"/>
              <p:cNvGrpSpPr/>
              <p:nvPr/>
            </p:nvGrpSpPr>
            <p:grpSpPr>
              <a:xfrm>
                <a:off x="3522182" y="1990447"/>
                <a:ext cx="656467" cy="417878"/>
                <a:chOff x="3522182" y="2008227"/>
                <a:chExt cx="656467" cy="417878"/>
              </a:xfrm>
            </p:grpSpPr>
            <p:sp>
              <p:nvSpPr>
                <p:cNvPr id="791" name="Google Shape;791;p400"/>
                <p:cNvSpPr/>
                <p:nvPr/>
              </p:nvSpPr>
              <p:spPr>
                <a:xfrm>
                  <a:off x="3522182" y="2159271"/>
                  <a:ext cx="115799" cy="11579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10" name="Google Shape;810;p400"/>
                <p:cNvSpPr/>
                <p:nvPr/>
              </p:nvSpPr>
              <p:spPr>
                <a:xfrm>
                  <a:off x="3759470" y="2008227"/>
                  <a:ext cx="419179" cy="417878"/>
                </a:xfrm>
                <a:prstGeom prst="ellipse">
                  <a:avLst/>
                </a:prstGeom>
                <a:solidFill>
                  <a:schemeClr val="dk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3</a:t>
                  </a:r>
                  <a:endParaRPr b="0" i="0" sz="1400" u="none" cap="none" strike="noStrike">
                    <a:solidFill>
                      <a:srgbClr val="000000"/>
                    </a:solidFill>
                    <a:latin typeface="Arial"/>
                    <a:ea typeface="Arial"/>
                    <a:cs typeface="Arial"/>
                    <a:sym typeface="Arial"/>
                  </a:endParaRPr>
                </a:p>
              </p:txBody>
            </p:sp>
          </p:grpSp>
          <p:grpSp>
            <p:nvGrpSpPr>
              <p:cNvPr id="811" name="Google Shape;811;p400"/>
              <p:cNvGrpSpPr/>
              <p:nvPr/>
            </p:nvGrpSpPr>
            <p:grpSpPr>
              <a:xfrm>
                <a:off x="3522182" y="2609527"/>
                <a:ext cx="656467" cy="417878"/>
                <a:chOff x="3522182" y="2620957"/>
                <a:chExt cx="656467" cy="417878"/>
              </a:xfrm>
            </p:grpSpPr>
            <p:sp>
              <p:nvSpPr>
                <p:cNvPr id="799" name="Google Shape;799;p400"/>
                <p:cNvSpPr/>
                <p:nvPr/>
              </p:nvSpPr>
              <p:spPr>
                <a:xfrm>
                  <a:off x="3522182" y="2772001"/>
                  <a:ext cx="115799" cy="11579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12" name="Google Shape;812;p400"/>
                <p:cNvSpPr/>
                <p:nvPr/>
              </p:nvSpPr>
              <p:spPr>
                <a:xfrm>
                  <a:off x="3759470" y="2620957"/>
                  <a:ext cx="419179" cy="417878"/>
                </a:xfrm>
                <a:prstGeom prst="ellipse">
                  <a:avLst/>
                </a:prstGeom>
                <a:solidFill>
                  <a:schemeClr val="lt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4</a:t>
                  </a:r>
                  <a:endParaRPr b="0" i="0" sz="1400" u="none" cap="none" strike="noStrike">
                    <a:solidFill>
                      <a:srgbClr val="000000"/>
                    </a:solidFill>
                    <a:latin typeface="Arial"/>
                    <a:ea typeface="Arial"/>
                    <a:cs typeface="Arial"/>
                    <a:sym typeface="Arial"/>
                  </a:endParaRPr>
                </a:p>
              </p:txBody>
            </p:sp>
          </p:grpSp>
          <p:grpSp>
            <p:nvGrpSpPr>
              <p:cNvPr id="813" name="Google Shape;813;p400"/>
              <p:cNvGrpSpPr/>
              <p:nvPr/>
            </p:nvGrpSpPr>
            <p:grpSpPr>
              <a:xfrm>
                <a:off x="3522182" y="4465339"/>
                <a:ext cx="656467" cy="419144"/>
                <a:chOff x="3522182" y="4457719"/>
                <a:chExt cx="656467" cy="419144"/>
              </a:xfrm>
            </p:grpSpPr>
            <p:sp>
              <p:nvSpPr>
                <p:cNvPr id="793" name="Google Shape;793;p400"/>
                <p:cNvSpPr/>
                <p:nvPr/>
              </p:nvSpPr>
              <p:spPr>
                <a:xfrm>
                  <a:off x="3522182" y="4608950"/>
                  <a:ext cx="115799" cy="116682"/>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14" name="Google Shape;814;p400"/>
                <p:cNvSpPr/>
                <p:nvPr/>
              </p:nvSpPr>
              <p:spPr>
                <a:xfrm>
                  <a:off x="3759470" y="4457719"/>
                  <a:ext cx="419179" cy="419144"/>
                </a:xfrm>
                <a:prstGeom prst="ellipse">
                  <a:avLst/>
                </a:prstGeom>
                <a:solidFill>
                  <a:schemeClr val="dk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7</a:t>
                  </a:r>
                  <a:endParaRPr b="0" i="0" sz="1400" u="none" cap="none" strike="noStrike">
                    <a:solidFill>
                      <a:srgbClr val="000000"/>
                    </a:solidFill>
                    <a:latin typeface="Arial"/>
                    <a:ea typeface="Arial"/>
                    <a:cs typeface="Arial"/>
                    <a:sym typeface="Arial"/>
                  </a:endParaRPr>
                </a:p>
              </p:txBody>
            </p:sp>
          </p:grpSp>
        </p:grpSp>
      </p:grpSp>
      <p:sp>
        <p:nvSpPr>
          <p:cNvPr id="815" name="Google Shape;815;p400"/>
          <p:cNvSpPr txBox="1"/>
          <p:nvPr>
            <p:ph idx="1" type="body"/>
          </p:nvPr>
        </p:nvSpPr>
        <p:spPr>
          <a:xfrm>
            <a:off x="840506" y="2665719"/>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16" name="Google Shape;816;p400"/>
          <p:cNvSpPr txBox="1"/>
          <p:nvPr>
            <p:ph idx="2" type="body"/>
          </p:nvPr>
        </p:nvSpPr>
        <p:spPr>
          <a:xfrm>
            <a:off x="4414166" y="142795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17" name="Google Shape;817;p400"/>
          <p:cNvSpPr txBox="1"/>
          <p:nvPr>
            <p:ph idx="3" type="body"/>
          </p:nvPr>
        </p:nvSpPr>
        <p:spPr>
          <a:xfrm>
            <a:off x="4414166" y="266567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18" name="Google Shape;818;p400"/>
          <p:cNvSpPr txBox="1"/>
          <p:nvPr>
            <p:ph idx="4" type="body"/>
          </p:nvPr>
        </p:nvSpPr>
        <p:spPr>
          <a:xfrm>
            <a:off x="4414166" y="39033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19" name="Google Shape;819;p400"/>
          <p:cNvSpPr txBox="1"/>
          <p:nvPr>
            <p:ph idx="5" type="body"/>
          </p:nvPr>
        </p:nvSpPr>
        <p:spPr>
          <a:xfrm>
            <a:off x="4414166" y="8090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20" name="Google Shape;820;p400"/>
          <p:cNvSpPr txBox="1"/>
          <p:nvPr>
            <p:ph idx="6" type="body"/>
          </p:nvPr>
        </p:nvSpPr>
        <p:spPr>
          <a:xfrm>
            <a:off x="4414166" y="204681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21" name="Google Shape;821;p400"/>
          <p:cNvSpPr txBox="1"/>
          <p:nvPr>
            <p:ph idx="7" type="body"/>
          </p:nvPr>
        </p:nvSpPr>
        <p:spPr>
          <a:xfrm>
            <a:off x="4414166" y="328453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22" name="Google Shape;822;p400"/>
          <p:cNvSpPr txBox="1"/>
          <p:nvPr>
            <p:ph idx="8" type="body"/>
          </p:nvPr>
        </p:nvSpPr>
        <p:spPr>
          <a:xfrm>
            <a:off x="4414166" y="4522260"/>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10">
    <p:spTree>
      <p:nvGrpSpPr>
        <p:cNvPr id="823" name="Shape 823"/>
        <p:cNvGrpSpPr/>
        <p:nvPr/>
      </p:nvGrpSpPr>
      <p:grpSpPr>
        <a:xfrm>
          <a:off x="0" y="0"/>
          <a:ext cx="0" cy="0"/>
          <a:chOff x="0" y="0"/>
          <a:chExt cx="0" cy="0"/>
        </a:xfrm>
      </p:grpSpPr>
      <p:sp>
        <p:nvSpPr>
          <p:cNvPr id="824" name="Google Shape;824;p401"/>
          <p:cNvSpPr/>
          <p:nvPr/>
        </p:nvSpPr>
        <p:spPr>
          <a:xfrm>
            <a:off x="0" y="1"/>
            <a:ext cx="9143999" cy="5143499"/>
          </a:xfrm>
          <a:prstGeom prst="rect">
            <a:avLst/>
          </a:prstGeom>
          <a:solidFill>
            <a:srgbClr val="F2F2F2">
              <a:alpha val="9450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050"/>
              <a:buFont typeface="Calibri"/>
              <a:buNone/>
            </a:pPr>
            <a:r>
              <a:t/>
            </a:r>
            <a:endParaRPr b="1" i="0" sz="1050" u="none" cap="none" strike="noStrike">
              <a:solidFill>
                <a:schemeClr val="lt1"/>
              </a:solidFill>
              <a:latin typeface="Public Sans"/>
              <a:ea typeface="Public Sans"/>
              <a:cs typeface="Public Sans"/>
              <a:sym typeface="Public Sans"/>
            </a:endParaRPr>
          </a:p>
        </p:txBody>
      </p:sp>
      <p:pic>
        <p:nvPicPr>
          <p:cNvPr descr="Shape&#10;&#10;Description automatically generated with low confidence" id="825" name="Google Shape;825;p401"/>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826" name="Google Shape;826;p40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27" name="Google Shape;827;p401"/>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828" name="Google Shape;828;p401"/>
          <p:cNvGrpSpPr/>
          <p:nvPr/>
        </p:nvGrpSpPr>
        <p:grpSpPr>
          <a:xfrm>
            <a:off x="716012" y="759582"/>
            <a:ext cx="3556067" cy="4132337"/>
            <a:chOff x="520700" y="759582"/>
            <a:chExt cx="3556067" cy="4132337"/>
          </a:xfrm>
        </p:grpSpPr>
        <p:cxnSp>
          <p:nvCxnSpPr>
            <p:cNvPr id="829" name="Google Shape;829;p401"/>
            <p:cNvCxnSpPr>
              <a:stCxn id="830" idx="6"/>
              <a:endCxn id="831" idx="2"/>
            </p:cNvCxnSpPr>
            <p:nvPr/>
          </p:nvCxnSpPr>
          <p:spPr>
            <a:xfrm flipH="1" rot="10800000">
              <a:off x="2484438" y="969051"/>
              <a:ext cx="936000" cy="18567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32" name="Google Shape;832;p401"/>
            <p:cNvCxnSpPr>
              <a:stCxn id="830" idx="6"/>
              <a:endCxn id="833" idx="2"/>
            </p:cNvCxnSpPr>
            <p:nvPr/>
          </p:nvCxnSpPr>
          <p:spPr>
            <a:xfrm flipH="1" rot="10800000">
              <a:off x="2484438" y="1588251"/>
              <a:ext cx="936000" cy="12375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34" name="Google Shape;834;p401"/>
            <p:cNvCxnSpPr>
              <a:stCxn id="830" idx="6"/>
              <a:endCxn id="835" idx="2"/>
            </p:cNvCxnSpPr>
            <p:nvPr/>
          </p:nvCxnSpPr>
          <p:spPr>
            <a:xfrm flipH="1" rot="10800000">
              <a:off x="2484438" y="2206551"/>
              <a:ext cx="936000" cy="6192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36" name="Google Shape;836;p401"/>
            <p:cNvCxnSpPr>
              <a:stCxn id="830" idx="6"/>
              <a:endCxn id="837" idx="2"/>
            </p:cNvCxnSpPr>
            <p:nvPr/>
          </p:nvCxnSpPr>
          <p:spPr>
            <a:xfrm>
              <a:off x="2484438" y="2825751"/>
              <a:ext cx="936000" cy="18567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38" name="Google Shape;838;p401"/>
            <p:cNvCxnSpPr>
              <a:stCxn id="830" idx="6"/>
              <a:endCxn id="839" idx="2"/>
            </p:cNvCxnSpPr>
            <p:nvPr/>
          </p:nvCxnSpPr>
          <p:spPr>
            <a:xfrm>
              <a:off x="2484438" y="2825751"/>
              <a:ext cx="936000" cy="12375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40" name="Google Shape;840;p401"/>
            <p:cNvCxnSpPr>
              <a:stCxn id="830" idx="6"/>
              <a:endCxn id="841" idx="2"/>
            </p:cNvCxnSpPr>
            <p:nvPr/>
          </p:nvCxnSpPr>
          <p:spPr>
            <a:xfrm>
              <a:off x="2484438" y="2825750"/>
              <a:ext cx="936000" cy="6192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42" name="Google Shape;842;p401"/>
            <p:cNvCxnSpPr>
              <a:endCxn id="843" idx="2"/>
            </p:cNvCxnSpPr>
            <p:nvPr/>
          </p:nvCxnSpPr>
          <p:spPr>
            <a:xfrm>
              <a:off x="2484306" y="2825752"/>
              <a:ext cx="936000" cy="0"/>
            </a:xfrm>
            <a:prstGeom prst="straightConnector1">
              <a:avLst/>
            </a:prstGeom>
            <a:noFill/>
            <a:ln cap="flat" cmpd="sng" w="12700">
              <a:solidFill>
                <a:srgbClr val="D8D8D8"/>
              </a:solidFill>
              <a:prstDash val="solid"/>
              <a:round/>
              <a:headEnd len="sm" w="sm" type="none"/>
              <a:tailEnd len="sm" w="sm" type="none"/>
            </a:ln>
          </p:spPr>
        </p:cxnSp>
        <p:sp>
          <p:nvSpPr>
            <p:cNvPr id="830" name="Google Shape;830;p401"/>
            <p:cNvSpPr/>
            <p:nvPr/>
          </p:nvSpPr>
          <p:spPr>
            <a:xfrm>
              <a:off x="520700" y="1843088"/>
              <a:ext cx="1963738" cy="1965325"/>
            </a:xfrm>
            <a:prstGeom prst="ellipse">
              <a:avLst/>
            </a:prstGeom>
            <a:solidFill>
              <a:srgbClr val="F2F2F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1" i="1" sz="1500" u="none" cap="none" strike="noStrike">
                <a:solidFill>
                  <a:schemeClr val="dk1"/>
                </a:solidFill>
                <a:latin typeface="Public Sans"/>
                <a:ea typeface="Public Sans"/>
                <a:cs typeface="Public Sans"/>
                <a:sym typeface="Public Sans"/>
              </a:endParaRPr>
            </a:p>
          </p:txBody>
        </p:sp>
        <p:grpSp>
          <p:nvGrpSpPr>
            <p:cNvPr id="844" name="Google Shape;844;p401"/>
            <p:cNvGrpSpPr/>
            <p:nvPr/>
          </p:nvGrpSpPr>
          <p:grpSpPr>
            <a:xfrm>
              <a:off x="3420306" y="759582"/>
              <a:ext cx="656461" cy="4132337"/>
              <a:chOff x="3522182" y="752447"/>
              <a:chExt cx="656468" cy="4132036"/>
            </a:xfrm>
          </p:grpSpPr>
          <p:grpSp>
            <p:nvGrpSpPr>
              <p:cNvPr id="845" name="Google Shape;845;p401"/>
              <p:cNvGrpSpPr/>
              <p:nvPr/>
            </p:nvGrpSpPr>
            <p:grpSpPr>
              <a:xfrm>
                <a:off x="3522182" y="752447"/>
                <a:ext cx="656468" cy="419144"/>
                <a:chOff x="3522182" y="782927"/>
                <a:chExt cx="656468" cy="419144"/>
              </a:xfrm>
            </p:grpSpPr>
            <p:sp>
              <p:nvSpPr>
                <p:cNvPr id="831" name="Google Shape;831;p401"/>
                <p:cNvSpPr/>
                <p:nvPr/>
              </p:nvSpPr>
              <p:spPr>
                <a:xfrm>
                  <a:off x="3522182" y="934159"/>
                  <a:ext cx="115799" cy="11668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46" name="Google Shape;846;p401"/>
                <p:cNvSpPr/>
                <p:nvPr/>
              </p:nvSpPr>
              <p:spPr>
                <a:xfrm>
                  <a:off x="3759471" y="782927"/>
                  <a:ext cx="419179" cy="419144"/>
                </a:xfrm>
                <a:prstGeom prst="ellipse">
                  <a:avLst/>
                </a:prstGeom>
                <a:solidFill>
                  <a:schemeClr val="dk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1</a:t>
                  </a:r>
                  <a:endParaRPr b="0" i="0" sz="1400" u="none" cap="none" strike="noStrike">
                    <a:solidFill>
                      <a:srgbClr val="000000"/>
                    </a:solidFill>
                    <a:latin typeface="Arial"/>
                    <a:ea typeface="Arial"/>
                    <a:cs typeface="Arial"/>
                    <a:sym typeface="Arial"/>
                  </a:endParaRPr>
                </a:p>
              </p:txBody>
            </p:sp>
          </p:grpSp>
          <p:grpSp>
            <p:nvGrpSpPr>
              <p:cNvPr id="847" name="Google Shape;847;p401"/>
              <p:cNvGrpSpPr/>
              <p:nvPr/>
            </p:nvGrpSpPr>
            <p:grpSpPr>
              <a:xfrm>
                <a:off x="3522182" y="1371527"/>
                <a:ext cx="656467" cy="419144"/>
                <a:chOff x="3522182" y="1395657"/>
                <a:chExt cx="656467" cy="419144"/>
              </a:xfrm>
            </p:grpSpPr>
            <p:sp>
              <p:nvSpPr>
                <p:cNvPr id="833" name="Google Shape;833;p401"/>
                <p:cNvSpPr/>
                <p:nvPr/>
              </p:nvSpPr>
              <p:spPr>
                <a:xfrm>
                  <a:off x="3522182" y="1546889"/>
                  <a:ext cx="115799" cy="11668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48" name="Google Shape;848;p401"/>
                <p:cNvSpPr/>
                <p:nvPr/>
              </p:nvSpPr>
              <p:spPr>
                <a:xfrm>
                  <a:off x="3759470" y="1395657"/>
                  <a:ext cx="419179" cy="419144"/>
                </a:xfrm>
                <a:prstGeom prst="ellipse">
                  <a:avLst/>
                </a:prstGeom>
                <a:solidFill>
                  <a:schemeClr val="accent1"/>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2</a:t>
                  </a:r>
                  <a:endParaRPr b="0" i="0" sz="1400" u="none" cap="none" strike="noStrike">
                    <a:solidFill>
                      <a:srgbClr val="000000"/>
                    </a:solidFill>
                    <a:latin typeface="Arial"/>
                    <a:ea typeface="Arial"/>
                    <a:cs typeface="Arial"/>
                    <a:sym typeface="Arial"/>
                  </a:endParaRPr>
                </a:p>
              </p:txBody>
            </p:sp>
          </p:grpSp>
          <p:grpSp>
            <p:nvGrpSpPr>
              <p:cNvPr id="849" name="Google Shape;849;p401"/>
              <p:cNvGrpSpPr/>
              <p:nvPr/>
            </p:nvGrpSpPr>
            <p:grpSpPr>
              <a:xfrm>
                <a:off x="3522182" y="3228607"/>
                <a:ext cx="656467" cy="417878"/>
                <a:chOff x="3522182" y="3233686"/>
                <a:chExt cx="656467" cy="417878"/>
              </a:xfrm>
            </p:grpSpPr>
            <p:sp>
              <p:nvSpPr>
                <p:cNvPr id="841" name="Google Shape;841;p401"/>
                <p:cNvSpPr/>
                <p:nvPr/>
              </p:nvSpPr>
              <p:spPr>
                <a:xfrm>
                  <a:off x="3522182" y="3384730"/>
                  <a:ext cx="115799" cy="11579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50" name="Google Shape;850;p401"/>
                <p:cNvSpPr/>
                <p:nvPr/>
              </p:nvSpPr>
              <p:spPr>
                <a:xfrm>
                  <a:off x="3759470" y="3233686"/>
                  <a:ext cx="419179" cy="417878"/>
                </a:xfrm>
                <a:prstGeom prst="ellipse">
                  <a:avLst/>
                </a:prstGeom>
                <a:solidFill>
                  <a:schemeClr val="dk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5</a:t>
                  </a:r>
                  <a:endParaRPr b="0" i="0" sz="1400" u="none" cap="none" strike="noStrike">
                    <a:solidFill>
                      <a:srgbClr val="000000"/>
                    </a:solidFill>
                    <a:latin typeface="Arial"/>
                    <a:ea typeface="Arial"/>
                    <a:cs typeface="Arial"/>
                    <a:sym typeface="Arial"/>
                  </a:endParaRPr>
                </a:p>
              </p:txBody>
            </p:sp>
          </p:grpSp>
          <p:grpSp>
            <p:nvGrpSpPr>
              <p:cNvPr id="851" name="Google Shape;851;p401"/>
              <p:cNvGrpSpPr/>
              <p:nvPr/>
            </p:nvGrpSpPr>
            <p:grpSpPr>
              <a:xfrm>
                <a:off x="3522182" y="3846259"/>
                <a:ext cx="656467" cy="419144"/>
                <a:chOff x="3522182" y="3844987"/>
                <a:chExt cx="656467" cy="419144"/>
              </a:xfrm>
            </p:grpSpPr>
            <p:sp>
              <p:nvSpPr>
                <p:cNvPr id="839" name="Google Shape;839;p401"/>
                <p:cNvSpPr/>
                <p:nvPr/>
              </p:nvSpPr>
              <p:spPr>
                <a:xfrm>
                  <a:off x="3522182" y="3996218"/>
                  <a:ext cx="115799" cy="116682"/>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52" name="Google Shape;852;p401"/>
                <p:cNvSpPr/>
                <p:nvPr/>
              </p:nvSpPr>
              <p:spPr>
                <a:xfrm>
                  <a:off x="3759470" y="3844987"/>
                  <a:ext cx="419179" cy="419144"/>
                </a:xfrm>
                <a:prstGeom prst="ellipse">
                  <a:avLst/>
                </a:prstGeom>
                <a:solidFill>
                  <a:schemeClr val="accent1"/>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6</a:t>
                  </a:r>
                  <a:endParaRPr b="0" i="0" sz="1400" u="none" cap="none" strike="noStrike">
                    <a:solidFill>
                      <a:srgbClr val="000000"/>
                    </a:solidFill>
                    <a:latin typeface="Arial"/>
                    <a:ea typeface="Arial"/>
                    <a:cs typeface="Arial"/>
                    <a:sym typeface="Arial"/>
                  </a:endParaRPr>
                </a:p>
              </p:txBody>
            </p:sp>
          </p:grpSp>
          <p:grpSp>
            <p:nvGrpSpPr>
              <p:cNvPr id="853" name="Google Shape;853;p401"/>
              <p:cNvGrpSpPr/>
              <p:nvPr/>
            </p:nvGrpSpPr>
            <p:grpSpPr>
              <a:xfrm>
                <a:off x="3522182" y="1990447"/>
                <a:ext cx="656467" cy="417878"/>
                <a:chOff x="3522182" y="2008227"/>
                <a:chExt cx="656467" cy="417878"/>
              </a:xfrm>
            </p:grpSpPr>
            <p:sp>
              <p:nvSpPr>
                <p:cNvPr id="835" name="Google Shape;835;p401"/>
                <p:cNvSpPr/>
                <p:nvPr/>
              </p:nvSpPr>
              <p:spPr>
                <a:xfrm>
                  <a:off x="3522182" y="2159271"/>
                  <a:ext cx="115799" cy="11579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54" name="Google Shape;854;p401"/>
                <p:cNvSpPr/>
                <p:nvPr/>
              </p:nvSpPr>
              <p:spPr>
                <a:xfrm>
                  <a:off x="3759470" y="2008227"/>
                  <a:ext cx="419179" cy="417878"/>
                </a:xfrm>
                <a:prstGeom prst="ellipse">
                  <a:avLst/>
                </a:prstGeom>
                <a:solidFill>
                  <a:schemeClr val="dk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3</a:t>
                  </a:r>
                  <a:endParaRPr b="0" i="0" sz="1400" u="none" cap="none" strike="noStrike">
                    <a:solidFill>
                      <a:srgbClr val="000000"/>
                    </a:solidFill>
                    <a:latin typeface="Arial"/>
                    <a:ea typeface="Arial"/>
                    <a:cs typeface="Arial"/>
                    <a:sym typeface="Arial"/>
                  </a:endParaRPr>
                </a:p>
              </p:txBody>
            </p:sp>
          </p:grpSp>
          <p:grpSp>
            <p:nvGrpSpPr>
              <p:cNvPr id="855" name="Google Shape;855;p401"/>
              <p:cNvGrpSpPr/>
              <p:nvPr/>
            </p:nvGrpSpPr>
            <p:grpSpPr>
              <a:xfrm>
                <a:off x="3522182" y="2609527"/>
                <a:ext cx="656467" cy="417878"/>
                <a:chOff x="3522182" y="2620957"/>
                <a:chExt cx="656467" cy="417878"/>
              </a:xfrm>
            </p:grpSpPr>
            <p:sp>
              <p:nvSpPr>
                <p:cNvPr id="843" name="Google Shape;843;p401"/>
                <p:cNvSpPr/>
                <p:nvPr/>
              </p:nvSpPr>
              <p:spPr>
                <a:xfrm>
                  <a:off x="3522182" y="2772001"/>
                  <a:ext cx="115799" cy="11579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56" name="Google Shape;856;p401"/>
                <p:cNvSpPr/>
                <p:nvPr/>
              </p:nvSpPr>
              <p:spPr>
                <a:xfrm>
                  <a:off x="3759470" y="2620957"/>
                  <a:ext cx="419179" cy="417878"/>
                </a:xfrm>
                <a:prstGeom prst="ellipse">
                  <a:avLst/>
                </a:prstGeom>
                <a:solidFill>
                  <a:schemeClr val="accent1"/>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4</a:t>
                  </a:r>
                  <a:endParaRPr b="0" i="0" sz="1400" u="none" cap="none" strike="noStrike">
                    <a:solidFill>
                      <a:srgbClr val="000000"/>
                    </a:solidFill>
                    <a:latin typeface="Arial"/>
                    <a:ea typeface="Arial"/>
                    <a:cs typeface="Arial"/>
                    <a:sym typeface="Arial"/>
                  </a:endParaRPr>
                </a:p>
              </p:txBody>
            </p:sp>
          </p:grpSp>
          <p:grpSp>
            <p:nvGrpSpPr>
              <p:cNvPr id="857" name="Google Shape;857;p401"/>
              <p:cNvGrpSpPr/>
              <p:nvPr/>
            </p:nvGrpSpPr>
            <p:grpSpPr>
              <a:xfrm>
                <a:off x="3522182" y="4465339"/>
                <a:ext cx="656467" cy="419144"/>
                <a:chOff x="3522182" y="4457719"/>
                <a:chExt cx="656467" cy="419144"/>
              </a:xfrm>
            </p:grpSpPr>
            <p:sp>
              <p:nvSpPr>
                <p:cNvPr id="837" name="Google Shape;837;p401"/>
                <p:cNvSpPr/>
                <p:nvPr/>
              </p:nvSpPr>
              <p:spPr>
                <a:xfrm>
                  <a:off x="3522182" y="4608950"/>
                  <a:ext cx="115799" cy="116682"/>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58" name="Google Shape;858;p401"/>
                <p:cNvSpPr/>
                <p:nvPr/>
              </p:nvSpPr>
              <p:spPr>
                <a:xfrm>
                  <a:off x="3759470" y="4457719"/>
                  <a:ext cx="419179" cy="419144"/>
                </a:xfrm>
                <a:prstGeom prst="ellipse">
                  <a:avLst/>
                </a:prstGeom>
                <a:solidFill>
                  <a:schemeClr val="dk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7</a:t>
                  </a:r>
                  <a:endParaRPr b="0" i="0" sz="1400" u="none" cap="none" strike="noStrike">
                    <a:solidFill>
                      <a:srgbClr val="000000"/>
                    </a:solidFill>
                    <a:latin typeface="Arial"/>
                    <a:ea typeface="Arial"/>
                    <a:cs typeface="Arial"/>
                    <a:sym typeface="Arial"/>
                  </a:endParaRPr>
                </a:p>
              </p:txBody>
            </p:sp>
          </p:grpSp>
        </p:grpSp>
      </p:grpSp>
      <p:sp>
        <p:nvSpPr>
          <p:cNvPr id="859" name="Google Shape;859;p401"/>
          <p:cNvSpPr txBox="1"/>
          <p:nvPr>
            <p:ph idx="1" type="body"/>
          </p:nvPr>
        </p:nvSpPr>
        <p:spPr>
          <a:xfrm>
            <a:off x="840506" y="2665719"/>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60" name="Google Shape;860;p401"/>
          <p:cNvSpPr txBox="1"/>
          <p:nvPr>
            <p:ph idx="2" type="body"/>
          </p:nvPr>
        </p:nvSpPr>
        <p:spPr>
          <a:xfrm>
            <a:off x="4414166" y="142795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61" name="Google Shape;861;p401"/>
          <p:cNvSpPr txBox="1"/>
          <p:nvPr>
            <p:ph idx="3" type="body"/>
          </p:nvPr>
        </p:nvSpPr>
        <p:spPr>
          <a:xfrm>
            <a:off x="4414166" y="266567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62" name="Google Shape;862;p401"/>
          <p:cNvSpPr txBox="1"/>
          <p:nvPr>
            <p:ph idx="4" type="body"/>
          </p:nvPr>
        </p:nvSpPr>
        <p:spPr>
          <a:xfrm>
            <a:off x="4414166" y="39033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63" name="Google Shape;863;p401"/>
          <p:cNvSpPr txBox="1"/>
          <p:nvPr>
            <p:ph idx="5" type="body"/>
          </p:nvPr>
        </p:nvSpPr>
        <p:spPr>
          <a:xfrm>
            <a:off x="4414166" y="8090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64" name="Google Shape;864;p401"/>
          <p:cNvSpPr txBox="1"/>
          <p:nvPr>
            <p:ph idx="6" type="body"/>
          </p:nvPr>
        </p:nvSpPr>
        <p:spPr>
          <a:xfrm>
            <a:off x="4414166" y="204681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65" name="Google Shape;865;p401"/>
          <p:cNvSpPr txBox="1"/>
          <p:nvPr>
            <p:ph idx="7" type="body"/>
          </p:nvPr>
        </p:nvSpPr>
        <p:spPr>
          <a:xfrm>
            <a:off x="4414166" y="328453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66" name="Google Shape;866;p401"/>
          <p:cNvSpPr txBox="1"/>
          <p:nvPr>
            <p:ph idx="8" type="body"/>
          </p:nvPr>
        </p:nvSpPr>
        <p:spPr>
          <a:xfrm>
            <a:off x="4414166" y="4522260"/>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11">
    <p:spTree>
      <p:nvGrpSpPr>
        <p:cNvPr id="867" name="Shape 867"/>
        <p:cNvGrpSpPr/>
        <p:nvPr/>
      </p:nvGrpSpPr>
      <p:grpSpPr>
        <a:xfrm>
          <a:off x="0" y="0"/>
          <a:ext cx="0" cy="0"/>
          <a:chOff x="0" y="0"/>
          <a:chExt cx="0" cy="0"/>
        </a:xfrm>
      </p:grpSpPr>
      <p:sp>
        <p:nvSpPr>
          <p:cNvPr id="868" name="Google Shape;868;p402"/>
          <p:cNvSpPr/>
          <p:nvPr/>
        </p:nvSpPr>
        <p:spPr>
          <a:xfrm>
            <a:off x="0" y="1"/>
            <a:ext cx="9143999" cy="5143499"/>
          </a:xfrm>
          <a:prstGeom prst="rect">
            <a:avLst/>
          </a:prstGeom>
          <a:solidFill>
            <a:srgbClr val="F2F2F2">
              <a:alpha val="9450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050"/>
              <a:buFont typeface="Calibri"/>
              <a:buNone/>
            </a:pPr>
            <a:r>
              <a:t/>
            </a:r>
            <a:endParaRPr b="1" i="0" sz="1050" u="none" cap="none" strike="noStrike">
              <a:solidFill>
                <a:schemeClr val="lt1"/>
              </a:solidFill>
              <a:latin typeface="Public Sans"/>
              <a:ea typeface="Public Sans"/>
              <a:cs typeface="Public Sans"/>
              <a:sym typeface="Public Sans"/>
            </a:endParaRPr>
          </a:p>
        </p:txBody>
      </p:sp>
      <p:pic>
        <p:nvPicPr>
          <p:cNvPr descr="Shape&#10;&#10;Description automatically generated with low confidence" id="869" name="Google Shape;869;p402"/>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870" name="Google Shape;870;p40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71" name="Google Shape;871;p402"/>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872" name="Google Shape;872;p402"/>
          <p:cNvGrpSpPr/>
          <p:nvPr/>
        </p:nvGrpSpPr>
        <p:grpSpPr>
          <a:xfrm>
            <a:off x="716012" y="759582"/>
            <a:ext cx="3556067" cy="4132337"/>
            <a:chOff x="520700" y="759582"/>
            <a:chExt cx="3556067" cy="4132337"/>
          </a:xfrm>
        </p:grpSpPr>
        <p:cxnSp>
          <p:nvCxnSpPr>
            <p:cNvPr id="873" name="Google Shape;873;p402"/>
            <p:cNvCxnSpPr>
              <a:stCxn id="874" idx="6"/>
              <a:endCxn id="875" idx="2"/>
            </p:cNvCxnSpPr>
            <p:nvPr/>
          </p:nvCxnSpPr>
          <p:spPr>
            <a:xfrm flipH="1" rot="10800000">
              <a:off x="2484438" y="969051"/>
              <a:ext cx="936000" cy="18567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76" name="Google Shape;876;p402"/>
            <p:cNvCxnSpPr>
              <a:stCxn id="874" idx="6"/>
              <a:endCxn id="877" idx="2"/>
            </p:cNvCxnSpPr>
            <p:nvPr/>
          </p:nvCxnSpPr>
          <p:spPr>
            <a:xfrm flipH="1" rot="10800000">
              <a:off x="2484438" y="1588251"/>
              <a:ext cx="936000" cy="12375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78" name="Google Shape;878;p402"/>
            <p:cNvCxnSpPr>
              <a:stCxn id="874" idx="6"/>
              <a:endCxn id="879" idx="2"/>
            </p:cNvCxnSpPr>
            <p:nvPr/>
          </p:nvCxnSpPr>
          <p:spPr>
            <a:xfrm flipH="1" rot="10800000">
              <a:off x="2484438" y="2206551"/>
              <a:ext cx="936000" cy="6192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80" name="Google Shape;880;p402"/>
            <p:cNvCxnSpPr>
              <a:stCxn id="874" idx="6"/>
              <a:endCxn id="881" idx="2"/>
            </p:cNvCxnSpPr>
            <p:nvPr/>
          </p:nvCxnSpPr>
          <p:spPr>
            <a:xfrm>
              <a:off x="2484438" y="2825751"/>
              <a:ext cx="936000" cy="18567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82" name="Google Shape;882;p402"/>
            <p:cNvCxnSpPr>
              <a:stCxn id="874" idx="6"/>
              <a:endCxn id="883" idx="2"/>
            </p:cNvCxnSpPr>
            <p:nvPr/>
          </p:nvCxnSpPr>
          <p:spPr>
            <a:xfrm>
              <a:off x="2484438" y="2825751"/>
              <a:ext cx="936000" cy="12375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84" name="Google Shape;884;p402"/>
            <p:cNvCxnSpPr>
              <a:stCxn id="874" idx="6"/>
              <a:endCxn id="885" idx="2"/>
            </p:cNvCxnSpPr>
            <p:nvPr/>
          </p:nvCxnSpPr>
          <p:spPr>
            <a:xfrm>
              <a:off x="2484438" y="2825750"/>
              <a:ext cx="936000" cy="619200"/>
            </a:xfrm>
            <a:prstGeom prst="bentConnector3">
              <a:avLst>
                <a:gd fmla="val 29133" name="adj1"/>
              </a:avLst>
            </a:prstGeom>
            <a:noFill/>
            <a:ln cap="flat" cmpd="sng" w="12700">
              <a:solidFill>
                <a:srgbClr val="D8D8D8"/>
              </a:solidFill>
              <a:prstDash val="solid"/>
              <a:round/>
              <a:headEnd len="sm" w="sm" type="none"/>
              <a:tailEnd len="sm" w="sm" type="none"/>
            </a:ln>
          </p:spPr>
        </p:cxnSp>
        <p:cxnSp>
          <p:nvCxnSpPr>
            <p:cNvPr id="886" name="Google Shape;886;p402"/>
            <p:cNvCxnSpPr>
              <a:endCxn id="887" idx="2"/>
            </p:cNvCxnSpPr>
            <p:nvPr/>
          </p:nvCxnSpPr>
          <p:spPr>
            <a:xfrm>
              <a:off x="2484306" y="2825752"/>
              <a:ext cx="936000" cy="0"/>
            </a:xfrm>
            <a:prstGeom prst="straightConnector1">
              <a:avLst/>
            </a:prstGeom>
            <a:noFill/>
            <a:ln cap="flat" cmpd="sng" w="12700">
              <a:solidFill>
                <a:srgbClr val="D8D8D8"/>
              </a:solidFill>
              <a:prstDash val="solid"/>
              <a:round/>
              <a:headEnd len="sm" w="sm" type="none"/>
              <a:tailEnd len="sm" w="sm" type="none"/>
            </a:ln>
          </p:spPr>
        </p:cxnSp>
        <p:sp>
          <p:nvSpPr>
            <p:cNvPr id="874" name="Google Shape;874;p402"/>
            <p:cNvSpPr/>
            <p:nvPr/>
          </p:nvSpPr>
          <p:spPr>
            <a:xfrm>
              <a:off x="520700" y="1843088"/>
              <a:ext cx="1963738" cy="1965325"/>
            </a:xfrm>
            <a:prstGeom prst="ellipse">
              <a:avLst/>
            </a:prstGeom>
            <a:solidFill>
              <a:srgbClr val="F2F2F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1" i="1" sz="1500" u="none" cap="none" strike="noStrike">
                <a:solidFill>
                  <a:schemeClr val="dk1"/>
                </a:solidFill>
                <a:latin typeface="Public Sans"/>
                <a:ea typeface="Public Sans"/>
                <a:cs typeface="Public Sans"/>
                <a:sym typeface="Public Sans"/>
              </a:endParaRPr>
            </a:p>
          </p:txBody>
        </p:sp>
        <p:grpSp>
          <p:nvGrpSpPr>
            <p:cNvPr id="888" name="Google Shape;888;p402"/>
            <p:cNvGrpSpPr/>
            <p:nvPr/>
          </p:nvGrpSpPr>
          <p:grpSpPr>
            <a:xfrm>
              <a:off x="3420306" y="759582"/>
              <a:ext cx="656461" cy="4132337"/>
              <a:chOff x="3522182" y="752447"/>
              <a:chExt cx="656468" cy="4132036"/>
            </a:xfrm>
          </p:grpSpPr>
          <p:grpSp>
            <p:nvGrpSpPr>
              <p:cNvPr id="889" name="Google Shape;889;p402"/>
              <p:cNvGrpSpPr/>
              <p:nvPr/>
            </p:nvGrpSpPr>
            <p:grpSpPr>
              <a:xfrm>
                <a:off x="3522182" y="752447"/>
                <a:ext cx="656468" cy="419144"/>
                <a:chOff x="3522182" y="782927"/>
                <a:chExt cx="656468" cy="419144"/>
              </a:xfrm>
            </p:grpSpPr>
            <p:sp>
              <p:nvSpPr>
                <p:cNvPr id="875" name="Google Shape;875;p402"/>
                <p:cNvSpPr/>
                <p:nvPr/>
              </p:nvSpPr>
              <p:spPr>
                <a:xfrm>
                  <a:off x="3522182" y="934159"/>
                  <a:ext cx="115799" cy="11668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90" name="Google Shape;890;p402"/>
                <p:cNvSpPr/>
                <p:nvPr/>
              </p:nvSpPr>
              <p:spPr>
                <a:xfrm>
                  <a:off x="3759471" y="782927"/>
                  <a:ext cx="419179" cy="419144"/>
                </a:xfrm>
                <a:prstGeom prst="ellipse">
                  <a:avLst/>
                </a:prstGeom>
                <a:solidFill>
                  <a:schemeClr val="accent3"/>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1</a:t>
                  </a:r>
                  <a:endParaRPr b="0" i="0" sz="1400" u="none" cap="none" strike="noStrike">
                    <a:solidFill>
                      <a:srgbClr val="000000"/>
                    </a:solidFill>
                    <a:latin typeface="Arial"/>
                    <a:ea typeface="Arial"/>
                    <a:cs typeface="Arial"/>
                    <a:sym typeface="Arial"/>
                  </a:endParaRPr>
                </a:p>
              </p:txBody>
            </p:sp>
          </p:grpSp>
          <p:grpSp>
            <p:nvGrpSpPr>
              <p:cNvPr id="891" name="Google Shape;891;p402"/>
              <p:cNvGrpSpPr/>
              <p:nvPr/>
            </p:nvGrpSpPr>
            <p:grpSpPr>
              <a:xfrm>
                <a:off x="3522182" y="1371527"/>
                <a:ext cx="656467" cy="419144"/>
                <a:chOff x="3522182" y="1395657"/>
                <a:chExt cx="656467" cy="419144"/>
              </a:xfrm>
            </p:grpSpPr>
            <p:sp>
              <p:nvSpPr>
                <p:cNvPr id="877" name="Google Shape;877;p402"/>
                <p:cNvSpPr/>
                <p:nvPr/>
              </p:nvSpPr>
              <p:spPr>
                <a:xfrm>
                  <a:off x="3522182" y="1546889"/>
                  <a:ext cx="115799" cy="11668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92" name="Google Shape;892;p402"/>
                <p:cNvSpPr/>
                <p:nvPr/>
              </p:nvSpPr>
              <p:spPr>
                <a:xfrm>
                  <a:off x="3759470" y="1395657"/>
                  <a:ext cx="419179" cy="419144"/>
                </a:xfrm>
                <a:prstGeom prst="ellipse">
                  <a:avLst/>
                </a:prstGeom>
                <a:solidFill>
                  <a:schemeClr val="lt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2</a:t>
                  </a:r>
                  <a:endParaRPr b="0" i="0" sz="1400" u="none" cap="none" strike="noStrike">
                    <a:solidFill>
                      <a:srgbClr val="000000"/>
                    </a:solidFill>
                    <a:latin typeface="Arial"/>
                    <a:ea typeface="Arial"/>
                    <a:cs typeface="Arial"/>
                    <a:sym typeface="Arial"/>
                  </a:endParaRPr>
                </a:p>
              </p:txBody>
            </p:sp>
          </p:grpSp>
          <p:grpSp>
            <p:nvGrpSpPr>
              <p:cNvPr id="893" name="Google Shape;893;p402"/>
              <p:cNvGrpSpPr/>
              <p:nvPr/>
            </p:nvGrpSpPr>
            <p:grpSpPr>
              <a:xfrm>
                <a:off x="3522182" y="3228607"/>
                <a:ext cx="656467" cy="417878"/>
                <a:chOff x="3522182" y="3233686"/>
                <a:chExt cx="656467" cy="417878"/>
              </a:xfrm>
            </p:grpSpPr>
            <p:sp>
              <p:nvSpPr>
                <p:cNvPr id="885" name="Google Shape;885;p402"/>
                <p:cNvSpPr/>
                <p:nvPr/>
              </p:nvSpPr>
              <p:spPr>
                <a:xfrm>
                  <a:off x="3522182" y="3384730"/>
                  <a:ext cx="115799" cy="11579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94" name="Google Shape;894;p402"/>
                <p:cNvSpPr/>
                <p:nvPr/>
              </p:nvSpPr>
              <p:spPr>
                <a:xfrm>
                  <a:off x="3759470" y="3233686"/>
                  <a:ext cx="419179" cy="417878"/>
                </a:xfrm>
                <a:prstGeom prst="ellipse">
                  <a:avLst/>
                </a:prstGeom>
                <a:solidFill>
                  <a:schemeClr val="accent3"/>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5</a:t>
                  </a:r>
                  <a:endParaRPr b="0" i="0" sz="1400" u="none" cap="none" strike="noStrike">
                    <a:solidFill>
                      <a:srgbClr val="000000"/>
                    </a:solidFill>
                    <a:latin typeface="Arial"/>
                    <a:ea typeface="Arial"/>
                    <a:cs typeface="Arial"/>
                    <a:sym typeface="Arial"/>
                  </a:endParaRPr>
                </a:p>
              </p:txBody>
            </p:sp>
          </p:grpSp>
          <p:grpSp>
            <p:nvGrpSpPr>
              <p:cNvPr id="895" name="Google Shape;895;p402"/>
              <p:cNvGrpSpPr/>
              <p:nvPr/>
            </p:nvGrpSpPr>
            <p:grpSpPr>
              <a:xfrm>
                <a:off x="3522182" y="3846259"/>
                <a:ext cx="656467" cy="419144"/>
                <a:chOff x="3522182" y="3844987"/>
                <a:chExt cx="656467" cy="419144"/>
              </a:xfrm>
            </p:grpSpPr>
            <p:sp>
              <p:nvSpPr>
                <p:cNvPr id="883" name="Google Shape;883;p402"/>
                <p:cNvSpPr/>
                <p:nvPr/>
              </p:nvSpPr>
              <p:spPr>
                <a:xfrm>
                  <a:off x="3522182" y="3996218"/>
                  <a:ext cx="115799" cy="116682"/>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96" name="Google Shape;896;p402"/>
                <p:cNvSpPr/>
                <p:nvPr/>
              </p:nvSpPr>
              <p:spPr>
                <a:xfrm>
                  <a:off x="3759470" y="3844987"/>
                  <a:ext cx="419179" cy="419144"/>
                </a:xfrm>
                <a:prstGeom prst="ellipse">
                  <a:avLst/>
                </a:prstGeom>
                <a:solidFill>
                  <a:schemeClr val="lt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6</a:t>
                  </a:r>
                  <a:endParaRPr b="0" i="0" sz="1400" u="none" cap="none" strike="noStrike">
                    <a:solidFill>
                      <a:srgbClr val="000000"/>
                    </a:solidFill>
                    <a:latin typeface="Arial"/>
                    <a:ea typeface="Arial"/>
                    <a:cs typeface="Arial"/>
                    <a:sym typeface="Arial"/>
                  </a:endParaRPr>
                </a:p>
              </p:txBody>
            </p:sp>
          </p:grpSp>
          <p:grpSp>
            <p:nvGrpSpPr>
              <p:cNvPr id="897" name="Google Shape;897;p402"/>
              <p:cNvGrpSpPr/>
              <p:nvPr/>
            </p:nvGrpSpPr>
            <p:grpSpPr>
              <a:xfrm>
                <a:off x="3522182" y="1990447"/>
                <a:ext cx="656467" cy="417878"/>
                <a:chOff x="3522182" y="2008227"/>
                <a:chExt cx="656467" cy="417878"/>
              </a:xfrm>
            </p:grpSpPr>
            <p:sp>
              <p:nvSpPr>
                <p:cNvPr id="879" name="Google Shape;879;p402"/>
                <p:cNvSpPr/>
                <p:nvPr/>
              </p:nvSpPr>
              <p:spPr>
                <a:xfrm>
                  <a:off x="3522182" y="2159271"/>
                  <a:ext cx="115799" cy="11579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898" name="Google Shape;898;p402"/>
                <p:cNvSpPr/>
                <p:nvPr/>
              </p:nvSpPr>
              <p:spPr>
                <a:xfrm>
                  <a:off x="3759470" y="2008227"/>
                  <a:ext cx="419179" cy="417878"/>
                </a:xfrm>
                <a:prstGeom prst="ellipse">
                  <a:avLst/>
                </a:prstGeom>
                <a:solidFill>
                  <a:schemeClr val="accent3"/>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3</a:t>
                  </a:r>
                  <a:endParaRPr b="0" i="0" sz="1400" u="none" cap="none" strike="noStrike">
                    <a:solidFill>
                      <a:srgbClr val="000000"/>
                    </a:solidFill>
                    <a:latin typeface="Arial"/>
                    <a:ea typeface="Arial"/>
                    <a:cs typeface="Arial"/>
                    <a:sym typeface="Arial"/>
                  </a:endParaRPr>
                </a:p>
              </p:txBody>
            </p:sp>
          </p:grpSp>
          <p:grpSp>
            <p:nvGrpSpPr>
              <p:cNvPr id="899" name="Google Shape;899;p402"/>
              <p:cNvGrpSpPr/>
              <p:nvPr/>
            </p:nvGrpSpPr>
            <p:grpSpPr>
              <a:xfrm>
                <a:off x="3522182" y="2609527"/>
                <a:ext cx="656467" cy="417878"/>
                <a:chOff x="3522182" y="2620957"/>
                <a:chExt cx="656467" cy="417878"/>
              </a:xfrm>
            </p:grpSpPr>
            <p:sp>
              <p:nvSpPr>
                <p:cNvPr id="887" name="Google Shape;887;p402"/>
                <p:cNvSpPr/>
                <p:nvPr/>
              </p:nvSpPr>
              <p:spPr>
                <a:xfrm>
                  <a:off x="3522182" y="2772001"/>
                  <a:ext cx="115799" cy="115790"/>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00" name="Google Shape;900;p402"/>
                <p:cNvSpPr/>
                <p:nvPr/>
              </p:nvSpPr>
              <p:spPr>
                <a:xfrm>
                  <a:off x="3759470" y="2620957"/>
                  <a:ext cx="419179" cy="417878"/>
                </a:xfrm>
                <a:prstGeom prst="ellipse">
                  <a:avLst/>
                </a:prstGeom>
                <a:solidFill>
                  <a:schemeClr val="lt2"/>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4</a:t>
                  </a:r>
                  <a:endParaRPr b="0" i="0" sz="1400" u="none" cap="none" strike="noStrike">
                    <a:solidFill>
                      <a:srgbClr val="000000"/>
                    </a:solidFill>
                    <a:latin typeface="Arial"/>
                    <a:ea typeface="Arial"/>
                    <a:cs typeface="Arial"/>
                    <a:sym typeface="Arial"/>
                  </a:endParaRPr>
                </a:p>
              </p:txBody>
            </p:sp>
          </p:grpSp>
          <p:grpSp>
            <p:nvGrpSpPr>
              <p:cNvPr id="901" name="Google Shape;901;p402"/>
              <p:cNvGrpSpPr/>
              <p:nvPr/>
            </p:nvGrpSpPr>
            <p:grpSpPr>
              <a:xfrm>
                <a:off x="3522182" y="4465339"/>
                <a:ext cx="656467" cy="419144"/>
                <a:chOff x="3522182" y="4457719"/>
                <a:chExt cx="656467" cy="419144"/>
              </a:xfrm>
            </p:grpSpPr>
            <p:sp>
              <p:nvSpPr>
                <p:cNvPr id="881" name="Google Shape;881;p402"/>
                <p:cNvSpPr/>
                <p:nvPr/>
              </p:nvSpPr>
              <p:spPr>
                <a:xfrm>
                  <a:off x="3522182" y="4608950"/>
                  <a:ext cx="115799" cy="116682"/>
                </a:xfrm>
                <a:prstGeom prst="ellipse">
                  <a:avLst/>
                </a:prstGeom>
                <a:solidFill>
                  <a:srgbClr val="D8D8D8"/>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02" name="Google Shape;902;p402"/>
                <p:cNvSpPr/>
                <p:nvPr/>
              </p:nvSpPr>
              <p:spPr>
                <a:xfrm>
                  <a:off x="3759470" y="4457719"/>
                  <a:ext cx="419179" cy="419144"/>
                </a:xfrm>
                <a:prstGeom prst="ellipse">
                  <a:avLst/>
                </a:prstGeom>
                <a:solidFill>
                  <a:schemeClr val="accent3"/>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rPr b="1" i="1" lang="en-US" sz="900" u="none" cap="none" strike="noStrike">
                      <a:solidFill>
                        <a:schemeClr val="lt1"/>
                      </a:solidFill>
                      <a:latin typeface="Public Sans"/>
                      <a:ea typeface="Public Sans"/>
                      <a:cs typeface="Public Sans"/>
                      <a:sym typeface="Public Sans"/>
                    </a:rPr>
                    <a:t>7</a:t>
                  </a:r>
                  <a:endParaRPr b="0" i="0" sz="1400" u="none" cap="none" strike="noStrike">
                    <a:solidFill>
                      <a:srgbClr val="000000"/>
                    </a:solidFill>
                    <a:latin typeface="Arial"/>
                    <a:ea typeface="Arial"/>
                    <a:cs typeface="Arial"/>
                    <a:sym typeface="Arial"/>
                  </a:endParaRPr>
                </a:p>
              </p:txBody>
            </p:sp>
          </p:grpSp>
        </p:grpSp>
      </p:grpSp>
      <p:sp>
        <p:nvSpPr>
          <p:cNvPr id="903" name="Google Shape;903;p402"/>
          <p:cNvSpPr txBox="1"/>
          <p:nvPr>
            <p:ph idx="1" type="body"/>
          </p:nvPr>
        </p:nvSpPr>
        <p:spPr>
          <a:xfrm>
            <a:off x="840506" y="2665719"/>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04" name="Google Shape;904;p402"/>
          <p:cNvSpPr txBox="1"/>
          <p:nvPr>
            <p:ph idx="2" type="body"/>
          </p:nvPr>
        </p:nvSpPr>
        <p:spPr>
          <a:xfrm>
            <a:off x="4414166" y="142795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05" name="Google Shape;905;p402"/>
          <p:cNvSpPr txBox="1"/>
          <p:nvPr>
            <p:ph idx="3" type="body"/>
          </p:nvPr>
        </p:nvSpPr>
        <p:spPr>
          <a:xfrm>
            <a:off x="4414166" y="266567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06" name="Google Shape;906;p402"/>
          <p:cNvSpPr txBox="1"/>
          <p:nvPr>
            <p:ph idx="4" type="body"/>
          </p:nvPr>
        </p:nvSpPr>
        <p:spPr>
          <a:xfrm>
            <a:off x="4414166" y="39033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07" name="Google Shape;907;p402"/>
          <p:cNvSpPr txBox="1"/>
          <p:nvPr>
            <p:ph idx="5" type="body"/>
          </p:nvPr>
        </p:nvSpPr>
        <p:spPr>
          <a:xfrm>
            <a:off x="4414166" y="8090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08" name="Google Shape;908;p402"/>
          <p:cNvSpPr txBox="1"/>
          <p:nvPr>
            <p:ph idx="6" type="body"/>
          </p:nvPr>
        </p:nvSpPr>
        <p:spPr>
          <a:xfrm>
            <a:off x="4414166" y="204681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09" name="Google Shape;909;p402"/>
          <p:cNvSpPr txBox="1"/>
          <p:nvPr>
            <p:ph idx="7" type="body"/>
          </p:nvPr>
        </p:nvSpPr>
        <p:spPr>
          <a:xfrm>
            <a:off x="4414166" y="328453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10" name="Google Shape;910;p402"/>
          <p:cNvSpPr txBox="1"/>
          <p:nvPr>
            <p:ph idx="8" type="body"/>
          </p:nvPr>
        </p:nvSpPr>
        <p:spPr>
          <a:xfrm>
            <a:off x="4414166" y="4522260"/>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12">
    <p:spTree>
      <p:nvGrpSpPr>
        <p:cNvPr id="911" name="Shape 911"/>
        <p:cNvGrpSpPr/>
        <p:nvPr/>
      </p:nvGrpSpPr>
      <p:grpSpPr>
        <a:xfrm>
          <a:off x="0" y="0"/>
          <a:ext cx="0" cy="0"/>
          <a:chOff x="0" y="0"/>
          <a:chExt cx="0" cy="0"/>
        </a:xfrm>
      </p:grpSpPr>
      <p:pic>
        <p:nvPicPr>
          <p:cNvPr descr="Shape&#10;&#10;Description automatically generated with low confidence" id="912" name="Google Shape;912;p403"/>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913" name="Google Shape;913;p403"/>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14" name="Google Shape;914;p403"/>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915" name="Google Shape;915;p403"/>
          <p:cNvGrpSpPr/>
          <p:nvPr/>
        </p:nvGrpSpPr>
        <p:grpSpPr>
          <a:xfrm>
            <a:off x="1060707" y="857568"/>
            <a:ext cx="3060700" cy="3921125"/>
            <a:chOff x="520700" y="865188"/>
            <a:chExt cx="3060700" cy="3921125"/>
          </a:xfrm>
        </p:grpSpPr>
        <p:cxnSp>
          <p:nvCxnSpPr>
            <p:cNvPr id="916" name="Google Shape;916;p403"/>
            <p:cNvCxnSpPr>
              <a:stCxn id="917" idx="6"/>
              <a:endCxn id="918" idx="2"/>
            </p:cNvCxnSpPr>
            <p:nvPr/>
          </p:nvCxnSpPr>
          <p:spPr>
            <a:xfrm flipH="1" rot="10800000">
              <a:off x="2484438" y="969051"/>
              <a:ext cx="890700" cy="18567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19" name="Google Shape;919;p403"/>
            <p:cNvCxnSpPr>
              <a:stCxn id="917" idx="6"/>
              <a:endCxn id="920" idx="2"/>
            </p:cNvCxnSpPr>
            <p:nvPr/>
          </p:nvCxnSpPr>
          <p:spPr>
            <a:xfrm flipH="1" rot="10800000">
              <a:off x="2484438" y="1588251"/>
              <a:ext cx="890700" cy="12375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21" name="Google Shape;921;p403"/>
            <p:cNvCxnSpPr>
              <a:stCxn id="917" idx="6"/>
              <a:endCxn id="922" idx="2"/>
            </p:cNvCxnSpPr>
            <p:nvPr/>
          </p:nvCxnSpPr>
          <p:spPr>
            <a:xfrm flipH="1" rot="10800000">
              <a:off x="2484438" y="2206551"/>
              <a:ext cx="890700" cy="6192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23" name="Google Shape;923;p403"/>
            <p:cNvCxnSpPr>
              <a:stCxn id="917" idx="6"/>
              <a:endCxn id="924" idx="2"/>
            </p:cNvCxnSpPr>
            <p:nvPr/>
          </p:nvCxnSpPr>
          <p:spPr>
            <a:xfrm>
              <a:off x="2484438" y="2825751"/>
              <a:ext cx="890700" cy="18567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25" name="Google Shape;925;p403"/>
            <p:cNvCxnSpPr>
              <a:stCxn id="917" idx="6"/>
              <a:endCxn id="926" idx="2"/>
            </p:cNvCxnSpPr>
            <p:nvPr/>
          </p:nvCxnSpPr>
          <p:spPr>
            <a:xfrm>
              <a:off x="2484438" y="2825751"/>
              <a:ext cx="890700" cy="12375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27" name="Google Shape;927;p403"/>
            <p:cNvCxnSpPr>
              <a:stCxn id="917" idx="6"/>
              <a:endCxn id="928" idx="2"/>
            </p:cNvCxnSpPr>
            <p:nvPr/>
          </p:nvCxnSpPr>
          <p:spPr>
            <a:xfrm>
              <a:off x="2484438" y="2825750"/>
              <a:ext cx="890700" cy="6192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29" name="Google Shape;929;p403"/>
            <p:cNvCxnSpPr>
              <a:endCxn id="930" idx="2"/>
            </p:cNvCxnSpPr>
            <p:nvPr/>
          </p:nvCxnSpPr>
          <p:spPr>
            <a:xfrm>
              <a:off x="2484325" y="2825751"/>
              <a:ext cx="890700" cy="0"/>
            </a:xfrm>
            <a:prstGeom prst="straightConnector1">
              <a:avLst/>
            </a:prstGeom>
            <a:noFill/>
            <a:ln cap="flat" cmpd="sng" w="12700">
              <a:solidFill>
                <a:srgbClr val="D8D8D8"/>
              </a:solidFill>
              <a:prstDash val="solid"/>
              <a:round/>
              <a:headEnd len="sm" w="sm" type="none"/>
              <a:tailEnd len="sm" w="sm" type="none"/>
            </a:ln>
          </p:spPr>
        </p:cxnSp>
        <p:sp>
          <p:nvSpPr>
            <p:cNvPr id="917" name="Google Shape;917;p403"/>
            <p:cNvSpPr/>
            <p:nvPr/>
          </p:nvSpPr>
          <p:spPr>
            <a:xfrm>
              <a:off x="520700" y="1843088"/>
              <a:ext cx="1963738" cy="1965325"/>
            </a:xfrm>
            <a:prstGeom prst="ellipse">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1" i="1" sz="1500" u="none" cap="none" strike="noStrike">
                <a:solidFill>
                  <a:schemeClr val="dk1"/>
                </a:solidFill>
                <a:latin typeface="Public Sans"/>
                <a:ea typeface="Public Sans"/>
                <a:cs typeface="Public Sans"/>
                <a:sym typeface="Public Sans"/>
              </a:endParaRPr>
            </a:p>
          </p:txBody>
        </p:sp>
        <p:sp>
          <p:nvSpPr>
            <p:cNvPr id="918" name="Google Shape;918;p403"/>
            <p:cNvSpPr/>
            <p:nvPr/>
          </p:nvSpPr>
          <p:spPr>
            <a:xfrm>
              <a:off x="3375025" y="865188"/>
              <a:ext cx="206375" cy="207962"/>
            </a:xfrm>
            <a:prstGeom prst="ellipse">
              <a:avLst/>
            </a:prstGeom>
            <a:solidFill>
              <a:schemeClr val="dk2"/>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20" name="Google Shape;920;p403"/>
            <p:cNvSpPr/>
            <p:nvPr/>
          </p:nvSpPr>
          <p:spPr>
            <a:xfrm>
              <a:off x="3375025" y="1484313"/>
              <a:ext cx="206375" cy="207962"/>
            </a:xfrm>
            <a:prstGeom prst="ellipse">
              <a:avLst/>
            </a:prstGeom>
            <a:solidFill>
              <a:srgbClr val="D8D8D8"/>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28" name="Google Shape;928;p403"/>
            <p:cNvSpPr/>
            <p:nvPr/>
          </p:nvSpPr>
          <p:spPr>
            <a:xfrm>
              <a:off x="3375025" y="3341688"/>
              <a:ext cx="206375" cy="206375"/>
            </a:xfrm>
            <a:prstGeom prst="ellipse">
              <a:avLst/>
            </a:prstGeom>
            <a:solidFill>
              <a:schemeClr val="dk2"/>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26" name="Google Shape;926;p403"/>
            <p:cNvSpPr/>
            <p:nvPr/>
          </p:nvSpPr>
          <p:spPr>
            <a:xfrm>
              <a:off x="3375025" y="3959226"/>
              <a:ext cx="206375" cy="207963"/>
            </a:xfrm>
            <a:prstGeom prst="ellipse">
              <a:avLst/>
            </a:prstGeom>
            <a:solidFill>
              <a:srgbClr val="D8D8D8"/>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22" name="Google Shape;922;p403"/>
            <p:cNvSpPr/>
            <p:nvPr/>
          </p:nvSpPr>
          <p:spPr>
            <a:xfrm>
              <a:off x="3375025" y="2103438"/>
              <a:ext cx="206375" cy="206375"/>
            </a:xfrm>
            <a:prstGeom prst="ellipse">
              <a:avLst/>
            </a:prstGeom>
            <a:solidFill>
              <a:schemeClr val="dk2"/>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30" name="Google Shape;930;p403"/>
            <p:cNvSpPr/>
            <p:nvPr/>
          </p:nvSpPr>
          <p:spPr>
            <a:xfrm>
              <a:off x="3375025" y="2722563"/>
              <a:ext cx="206375" cy="206375"/>
            </a:xfrm>
            <a:prstGeom prst="ellipse">
              <a:avLst/>
            </a:prstGeom>
            <a:solidFill>
              <a:srgbClr val="D8D8D8"/>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24" name="Google Shape;924;p403"/>
            <p:cNvSpPr/>
            <p:nvPr/>
          </p:nvSpPr>
          <p:spPr>
            <a:xfrm>
              <a:off x="3375025" y="4578350"/>
              <a:ext cx="206375" cy="207963"/>
            </a:xfrm>
            <a:prstGeom prst="ellipse">
              <a:avLst/>
            </a:prstGeom>
            <a:solidFill>
              <a:schemeClr val="dk2"/>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grpSp>
      <p:sp>
        <p:nvSpPr>
          <p:cNvPr id="931" name="Google Shape;931;p403"/>
          <p:cNvSpPr txBox="1"/>
          <p:nvPr>
            <p:ph idx="1" type="body"/>
          </p:nvPr>
        </p:nvSpPr>
        <p:spPr>
          <a:xfrm>
            <a:off x="1185201" y="2658059"/>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32" name="Google Shape;932;p403"/>
          <p:cNvSpPr txBox="1"/>
          <p:nvPr>
            <p:ph idx="2" type="body"/>
          </p:nvPr>
        </p:nvSpPr>
        <p:spPr>
          <a:xfrm>
            <a:off x="4227733" y="142795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33" name="Google Shape;933;p403"/>
          <p:cNvSpPr txBox="1"/>
          <p:nvPr>
            <p:ph idx="3" type="body"/>
          </p:nvPr>
        </p:nvSpPr>
        <p:spPr>
          <a:xfrm>
            <a:off x="4227733" y="266567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34" name="Google Shape;934;p403"/>
          <p:cNvSpPr txBox="1"/>
          <p:nvPr>
            <p:ph idx="4" type="body"/>
          </p:nvPr>
        </p:nvSpPr>
        <p:spPr>
          <a:xfrm>
            <a:off x="4227733" y="39033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35" name="Google Shape;935;p403"/>
          <p:cNvSpPr txBox="1"/>
          <p:nvPr>
            <p:ph idx="5" type="body"/>
          </p:nvPr>
        </p:nvSpPr>
        <p:spPr>
          <a:xfrm>
            <a:off x="4227733" y="8090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36" name="Google Shape;936;p403"/>
          <p:cNvSpPr txBox="1"/>
          <p:nvPr>
            <p:ph idx="6" type="body"/>
          </p:nvPr>
        </p:nvSpPr>
        <p:spPr>
          <a:xfrm>
            <a:off x="4227733" y="204681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37" name="Google Shape;937;p403"/>
          <p:cNvSpPr txBox="1"/>
          <p:nvPr>
            <p:ph idx="7" type="body"/>
          </p:nvPr>
        </p:nvSpPr>
        <p:spPr>
          <a:xfrm>
            <a:off x="4227733" y="328453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38" name="Google Shape;938;p403"/>
          <p:cNvSpPr txBox="1"/>
          <p:nvPr>
            <p:ph idx="8" type="body"/>
          </p:nvPr>
        </p:nvSpPr>
        <p:spPr>
          <a:xfrm>
            <a:off x="4227733" y="4522260"/>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13">
    <p:spTree>
      <p:nvGrpSpPr>
        <p:cNvPr id="939" name="Shape 939"/>
        <p:cNvGrpSpPr/>
        <p:nvPr/>
      </p:nvGrpSpPr>
      <p:grpSpPr>
        <a:xfrm>
          <a:off x="0" y="0"/>
          <a:ext cx="0" cy="0"/>
          <a:chOff x="0" y="0"/>
          <a:chExt cx="0" cy="0"/>
        </a:xfrm>
      </p:grpSpPr>
      <p:pic>
        <p:nvPicPr>
          <p:cNvPr descr="Shape&#10;&#10;Description automatically generated with low confidence" id="940" name="Google Shape;940;p404"/>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941" name="Google Shape;941;p404"/>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42" name="Google Shape;942;p404"/>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943" name="Google Shape;943;p404"/>
          <p:cNvGrpSpPr/>
          <p:nvPr/>
        </p:nvGrpSpPr>
        <p:grpSpPr>
          <a:xfrm>
            <a:off x="1060707" y="857568"/>
            <a:ext cx="3060700" cy="3921125"/>
            <a:chOff x="520700" y="865188"/>
            <a:chExt cx="3060700" cy="3921125"/>
          </a:xfrm>
        </p:grpSpPr>
        <p:cxnSp>
          <p:nvCxnSpPr>
            <p:cNvPr id="944" name="Google Shape;944;p404"/>
            <p:cNvCxnSpPr>
              <a:stCxn id="945" idx="6"/>
              <a:endCxn id="946" idx="2"/>
            </p:cNvCxnSpPr>
            <p:nvPr/>
          </p:nvCxnSpPr>
          <p:spPr>
            <a:xfrm flipH="1" rot="10800000">
              <a:off x="2484438" y="969051"/>
              <a:ext cx="890700" cy="18567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47" name="Google Shape;947;p404"/>
            <p:cNvCxnSpPr>
              <a:stCxn id="945" idx="6"/>
              <a:endCxn id="948" idx="2"/>
            </p:cNvCxnSpPr>
            <p:nvPr/>
          </p:nvCxnSpPr>
          <p:spPr>
            <a:xfrm flipH="1" rot="10800000">
              <a:off x="2484438" y="1588251"/>
              <a:ext cx="890700" cy="12375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49" name="Google Shape;949;p404"/>
            <p:cNvCxnSpPr>
              <a:stCxn id="945" idx="6"/>
              <a:endCxn id="950" idx="2"/>
            </p:cNvCxnSpPr>
            <p:nvPr/>
          </p:nvCxnSpPr>
          <p:spPr>
            <a:xfrm flipH="1" rot="10800000">
              <a:off x="2484438" y="2206551"/>
              <a:ext cx="890700" cy="6192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51" name="Google Shape;951;p404"/>
            <p:cNvCxnSpPr>
              <a:stCxn id="945" idx="6"/>
              <a:endCxn id="952" idx="2"/>
            </p:cNvCxnSpPr>
            <p:nvPr/>
          </p:nvCxnSpPr>
          <p:spPr>
            <a:xfrm>
              <a:off x="2484438" y="2825751"/>
              <a:ext cx="890700" cy="18567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53" name="Google Shape;953;p404"/>
            <p:cNvCxnSpPr>
              <a:stCxn id="945" idx="6"/>
              <a:endCxn id="954" idx="2"/>
            </p:cNvCxnSpPr>
            <p:nvPr/>
          </p:nvCxnSpPr>
          <p:spPr>
            <a:xfrm>
              <a:off x="2484438" y="2825751"/>
              <a:ext cx="890700" cy="12375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55" name="Google Shape;955;p404"/>
            <p:cNvCxnSpPr>
              <a:stCxn id="945" idx="6"/>
              <a:endCxn id="956" idx="2"/>
            </p:cNvCxnSpPr>
            <p:nvPr/>
          </p:nvCxnSpPr>
          <p:spPr>
            <a:xfrm>
              <a:off x="2484438" y="2825750"/>
              <a:ext cx="890700" cy="6192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57" name="Google Shape;957;p404"/>
            <p:cNvCxnSpPr>
              <a:endCxn id="958" idx="2"/>
            </p:cNvCxnSpPr>
            <p:nvPr/>
          </p:nvCxnSpPr>
          <p:spPr>
            <a:xfrm>
              <a:off x="2484325" y="2825751"/>
              <a:ext cx="890700" cy="0"/>
            </a:xfrm>
            <a:prstGeom prst="straightConnector1">
              <a:avLst/>
            </a:prstGeom>
            <a:noFill/>
            <a:ln cap="flat" cmpd="sng" w="12700">
              <a:solidFill>
                <a:srgbClr val="D8D8D8"/>
              </a:solidFill>
              <a:prstDash val="solid"/>
              <a:round/>
              <a:headEnd len="sm" w="sm" type="none"/>
              <a:tailEnd len="sm" w="sm" type="none"/>
            </a:ln>
          </p:spPr>
        </p:cxnSp>
        <p:sp>
          <p:nvSpPr>
            <p:cNvPr id="945" name="Google Shape;945;p404"/>
            <p:cNvSpPr/>
            <p:nvPr/>
          </p:nvSpPr>
          <p:spPr>
            <a:xfrm>
              <a:off x="520700" y="1843088"/>
              <a:ext cx="1963738" cy="1965325"/>
            </a:xfrm>
            <a:prstGeom prst="ellipse">
              <a:avLst/>
            </a:prstGeom>
            <a:solidFill>
              <a:schemeClr val="dk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1" i="1" sz="1500" u="none" cap="none" strike="noStrike">
                <a:solidFill>
                  <a:schemeClr val="dk1"/>
                </a:solidFill>
                <a:latin typeface="Public Sans"/>
                <a:ea typeface="Public Sans"/>
                <a:cs typeface="Public Sans"/>
                <a:sym typeface="Public Sans"/>
              </a:endParaRPr>
            </a:p>
          </p:txBody>
        </p:sp>
        <p:sp>
          <p:nvSpPr>
            <p:cNvPr id="946" name="Google Shape;946;p404"/>
            <p:cNvSpPr/>
            <p:nvPr/>
          </p:nvSpPr>
          <p:spPr>
            <a:xfrm>
              <a:off x="3375025" y="865188"/>
              <a:ext cx="206375" cy="207962"/>
            </a:xfrm>
            <a:prstGeom prst="ellipse">
              <a:avLst/>
            </a:prstGeom>
            <a:solidFill>
              <a:schemeClr val="lt2"/>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48" name="Google Shape;948;p404"/>
            <p:cNvSpPr/>
            <p:nvPr/>
          </p:nvSpPr>
          <p:spPr>
            <a:xfrm>
              <a:off x="3375025" y="1484313"/>
              <a:ext cx="206375" cy="207962"/>
            </a:xfrm>
            <a:prstGeom prst="ellipse">
              <a:avLst/>
            </a:prstGeom>
            <a:solidFill>
              <a:srgbClr val="D8D8D8"/>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56" name="Google Shape;956;p404"/>
            <p:cNvSpPr/>
            <p:nvPr/>
          </p:nvSpPr>
          <p:spPr>
            <a:xfrm>
              <a:off x="3375025" y="3341688"/>
              <a:ext cx="206375" cy="206375"/>
            </a:xfrm>
            <a:prstGeom prst="ellipse">
              <a:avLst/>
            </a:prstGeom>
            <a:solidFill>
              <a:schemeClr val="lt2"/>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54" name="Google Shape;954;p404"/>
            <p:cNvSpPr/>
            <p:nvPr/>
          </p:nvSpPr>
          <p:spPr>
            <a:xfrm>
              <a:off x="3375025" y="3959226"/>
              <a:ext cx="206375" cy="207963"/>
            </a:xfrm>
            <a:prstGeom prst="ellipse">
              <a:avLst/>
            </a:prstGeom>
            <a:solidFill>
              <a:srgbClr val="D8D8D8"/>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50" name="Google Shape;950;p404"/>
            <p:cNvSpPr/>
            <p:nvPr/>
          </p:nvSpPr>
          <p:spPr>
            <a:xfrm>
              <a:off x="3375025" y="2103438"/>
              <a:ext cx="206375" cy="206375"/>
            </a:xfrm>
            <a:prstGeom prst="ellipse">
              <a:avLst/>
            </a:prstGeom>
            <a:solidFill>
              <a:schemeClr val="lt2"/>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58" name="Google Shape;958;p404"/>
            <p:cNvSpPr/>
            <p:nvPr/>
          </p:nvSpPr>
          <p:spPr>
            <a:xfrm>
              <a:off x="3375025" y="2722563"/>
              <a:ext cx="206375" cy="206375"/>
            </a:xfrm>
            <a:prstGeom prst="ellipse">
              <a:avLst/>
            </a:prstGeom>
            <a:solidFill>
              <a:srgbClr val="D8D8D8"/>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52" name="Google Shape;952;p404"/>
            <p:cNvSpPr/>
            <p:nvPr/>
          </p:nvSpPr>
          <p:spPr>
            <a:xfrm>
              <a:off x="3375025" y="4578350"/>
              <a:ext cx="206375" cy="207963"/>
            </a:xfrm>
            <a:prstGeom prst="ellipse">
              <a:avLst/>
            </a:prstGeom>
            <a:solidFill>
              <a:schemeClr val="lt2"/>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grpSp>
      <p:sp>
        <p:nvSpPr>
          <p:cNvPr id="959" name="Google Shape;959;p404"/>
          <p:cNvSpPr txBox="1"/>
          <p:nvPr>
            <p:ph idx="1" type="body"/>
          </p:nvPr>
        </p:nvSpPr>
        <p:spPr>
          <a:xfrm>
            <a:off x="1185201" y="2658059"/>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60" name="Google Shape;960;p404"/>
          <p:cNvSpPr txBox="1"/>
          <p:nvPr>
            <p:ph idx="2" type="body"/>
          </p:nvPr>
        </p:nvSpPr>
        <p:spPr>
          <a:xfrm>
            <a:off x="4227733" y="142795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61" name="Google Shape;961;p404"/>
          <p:cNvSpPr txBox="1"/>
          <p:nvPr>
            <p:ph idx="3" type="body"/>
          </p:nvPr>
        </p:nvSpPr>
        <p:spPr>
          <a:xfrm>
            <a:off x="4227733" y="266567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62" name="Google Shape;962;p404"/>
          <p:cNvSpPr txBox="1"/>
          <p:nvPr>
            <p:ph idx="4" type="body"/>
          </p:nvPr>
        </p:nvSpPr>
        <p:spPr>
          <a:xfrm>
            <a:off x="4227733" y="39033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63" name="Google Shape;963;p404"/>
          <p:cNvSpPr txBox="1"/>
          <p:nvPr>
            <p:ph idx="5" type="body"/>
          </p:nvPr>
        </p:nvSpPr>
        <p:spPr>
          <a:xfrm>
            <a:off x="4227733" y="8090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64" name="Google Shape;964;p404"/>
          <p:cNvSpPr txBox="1"/>
          <p:nvPr>
            <p:ph idx="6" type="body"/>
          </p:nvPr>
        </p:nvSpPr>
        <p:spPr>
          <a:xfrm>
            <a:off x="4227733" y="204681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65" name="Google Shape;965;p404"/>
          <p:cNvSpPr txBox="1"/>
          <p:nvPr>
            <p:ph idx="7" type="body"/>
          </p:nvPr>
        </p:nvSpPr>
        <p:spPr>
          <a:xfrm>
            <a:off x="4227733" y="328453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66" name="Google Shape;966;p404"/>
          <p:cNvSpPr txBox="1"/>
          <p:nvPr>
            <p:ph idx="8" type="body"/>
          </p:nvPr>
        </p:nvSpPr>
        <p:spPr>
          <a:xfrm>
            <a:off x="4227733" y="4522260"/>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14">
    <p:spTree>
      <p:nvGrpSpPr>
        <p:cNvPr id="967" name="Shape 967"/>
        <p:cNvGrpSpPr/>
        <p:nvPr/>
      </p:nvGrpSpPr>
      <p:grpSpPr>
        <a:xfrm>
          <a:off x="0" y="0"/>
          <a:ext cx="0" cy="0"/>
          <a:chOff x="0" y="0"/>
          <a:chExt cx="0" cy="0"/>
        </a:xfrm>
      </p:grpSpPr>
      <p:pic>
        <p:nvPicPr>
          <p:cNvPr descr="Shape&#10;&#10;Description automatically generated with low confidence" id="968" name="Google Shape;968;p405"/>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969" name="Google Shape;969;p405"/>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70" name="Google Shape;970;p405"/>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971" name="Google Shape;971;p405"/>
          <p:cNvGrpSpPr/>
          <p:nvPr/>
        </p:nvGrpSpPr>
        <p:grpSpPr>
          <a:xfrm>
            <a:off x="1060707" y="857568"/>
            <a:ext cx="3060700" cy="3921125"/>
            <a:chOff x="520700" y="865188"/>
            <a:chExt cx="3060700" cy="3921125"/>
          </a:xfrm>
        </p:grpSpPr>
        <p:cxnSp>
          <p:nvCxnSpPr>
            <p:cNvPr id="972" name="Google Shape;972;p405"/>
            <p:cNvCxnSpPr>
              <a:stCxn id="973" idx="6"/>
              <a:endCxn id="974" idx="2"/>
            </p:cNvCxnSpPr>
            <p:nvPr/>
          </p:nvCxnSpPr>
          <p:spPr>
            <a:xfrm flipH="1" rot="10800000">
              <a:off x="2484438" y="969051"/>
              <a:ext cx="890700" cy="18567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75" name="Google Shape;975;p405"/>
            <p:cNvCxnSpPr>
              <a:stCxn id="973" idx="6"/>
              <a:endCxn id="976" idx="2"/>
            </p:cNvCxnSpPr>
            <p:nvPr/>
          </p:nvCxnSpPr>
          <p:spPr>
            <a:xfrm flipH="1" rot="10800000">
              <a:off x="2484438" y="1588251"/>
              <a:ext cx="890700" cy="12375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77" name="Google Shape;977;p405"/>
            <p:cNvCxnSpPr>
              <a:stCxn id="973" idx="6"/>
              <a:endCxn id="978" idx="2"/>
            </p:cNvCxnSpPr>
            <p:nvPr/>
          </p:nvCxnSpPr>
          <p:spPr>
            <a:xfrm flipH="1" rot="10800000">
              <a:off x="2484438" y="2206551"/>
              <a:ext cx="890700" cy="6192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79" name="Google Shape;979;p405"/>
            <p:cNvCxnSpPr>
              <a:stCxn id="973" idx="6"/>
              <a:endCxn id="980" idx="2"/>
            </p:cNvCxnSpPr>
            <p:nvPr/>
          </p:nvCxnSpPr>
          <p:spPr>
            <a:xfrm>
              <a:off x="2484438" y="2825751"/>
              <a:ext cx="890700" cy="18567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81" name="Google Shape;981;p405"/>
            <p:cNvCxnSpPr>
              <a:stCxn id="973" idx="6"/>
              <a:endCxn id="982" idx="2"/>
            </p:cNvCxnSpPr>
            <p:nvPr/>
          </p:nvCxnSpPr>
          <p:spPr>
            <a:xfrm>
              <a:off x="2484438" y="2825751"/>
              <a:ext cx="890700" cy="12375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83" name="Google Shape;983;p405"/>
            <p:cNvCxnSpPr>
              <a:stCxn id="973" idx="6"/>
              <a:endCxn id="984" idx="2"/>
            </p:cNvCxnSpPr>
            <p:nvPr/>
          </p:nvCxnSpPr>
          <p:spPr>
            <a:xfrm>
              <a:off x="2484438" y="2825750"/>
              <a:ext cx="890700" cy="619200"/>
            </a:xfrm>
            <a:prstGeom prst="bentConnector3">
              <a:avLst>
                <a:gd fmla="val -10627" name="adj1"/>
              </a:avLst>
            </a:prstGeom>
            <a:noFill/>
            <a:ln cap="flat" cmpd="sng" w="12700">
              <a:solidFill>
                <a:srgbClr val="D8D8D8"/>
              </a:solidFill>
              <a:prstDash val="solid"/>
              <a:round/>
              <a:headEnd len="sm" w="sm" type="none"/>
              <a:tailEnd len="sm" w="sm" type="none"/>
            </a:ln>
          </p:spPr>
        </p:cxnSp>
        <p:cxnSp>
          <p:nvCxnSpPr>
            <p:cNvPr id="985" name="Google Shape;985;p405"/>
            <p:cNvCxnSpPr>
              <a:endCxn id="986" idx="2"/>
            </p:cNvCxnSpPr>
            <p:nvPr/>
          </p:nvCxnSpPr>
          <p:spPr>
            <a:xfrm>
              <a:off x="2484325" y="2825751"/>
              <a:ext cx="890700" cy="0"/>
            </a:xfrm>
            <a:prstGeom prst="straightConnector1">
              <a:avLst/>
            </a:prstGeom>
            <a:noFill/>
            <a:ln cap="flat" cmpd="sng" w="12700">
              <a:solidFill>
                <a:srgbClr val="D8D8D8"/>
              </a:solidFill>
              <a:prstDash val="solid"/>
              <a:round/>
              <a:headEnd len="sm" w="sm" type="none"/>
              <a:tailEnd len="sm" w="sm" type="none"/>
            </a:ln>
          </p:spPr>
        </p:cxnSp>
        <p:sp>
          <p:nvSpPr>
            <p:cNvPr id="973" name="Google Shape;973;p405"/>
            <p:cNvSpPr/>
            <p:nvPr/>
          </p:nvSpPr>
          <p:spPr>
            <a:xfrm>
              <a:off x="520700" y="1843088"/>
              <a:ext cx="1963738" cy="1965325"/>
            </a:xfrm>
            <a:prstGeom prst="ellipse">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1" i="1" sz="1500" u="none" cap="none" strike="noStrike">
                <a:solidFill>
                  <a:schemeClr val="dk1"/>
                </a:solidFill>
                <a:latin typeface="Public Sans"/>
                <a:ea typeface="Public Sans"/>
                <a:cs typeface="Public Sans"/>
                <a:sym typeface="Public Sans"/>
              </a:endParaRPr>
            </a:p>
          </p:txBody>
        </p:sp>
        <p:sp>
          <p:nvSpPr>
            <p:cNvPr id="974" name="Google Shape;974;p405"/>
            <p:cNvSpPr/>
            <p:nvPr/>
          </p:nvSpPr>
          <p:spPr>
            <a:xfrm>
              <a:off x="3375025" y="865188"/>
              <a:ext cx="206375" cy="207962"/>
            </a:xfrm>
            <a:prstGeom prst="ellipse">
              <a:avLst/>
            </a:prstGeom>
            <a:solidFill>
              <a:schemeClr val="accent4"/>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76" name="Google Shape;976;p405"/>
            <p:cNvSpPr/>
            <p:nvPr/>
          </p:nvSpPr>
          <p:spPr>
            <a:xfrm>
              <a:off x="3375025" y="1484313"/>
              <a:ext cx="206375" cy="207962"/>
            </a:xfrm>
            <a:prstGeom prst="ellipse">
              <a:avLst/>
            </a:prstGeom>
            <a:solidFill>
              <a:srgbClr val="D8D8D8"/>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84" name="Google Shape;984;p405"/>
            <p:cNvSpPr/>
            <p:nvPr/>
          </p:nvSpPr>
          <p:spPr>
            <a:xfrm>
              <a:off x="3375025" y="3341688"/>
              <a:ext cx="206375" cy="206375"/>
            </a:xfrm>
            <a:prstGeom prst="ellipse">
              <a:avLst/>
            </a:prstGeom>
            <a:solidFill>
              <a:schemeClr val="accent4"/>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82" name="Google Shape;982;p405"/>
            <p:cNvSpPr/>
            <p:nvPr/>
          </p:nvSpPr>
          <p:spPr>
            <a:xfrm>
              <a:off x="3375025" y="3959226"/>
              <a:ext cx="206375" cy="207963"/>
            </a:xfrm>
            <a:prstGeom prst="ellipse">
              <a:avLst/>
            </a:prstGeom>
            <a:solidFill>
              <a:srgbClr val="D8D8D8"/>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78" name="Google Shape;978;p405"/>
            <p:cNvSpPr/>
            <p:nvPr/>
          </p:nvSpPr>
          <p:spPr>
            <a:xfrm>
              <a:off x="3375025" y="2103438"/>
              <a:ext cx="206375" cy="206375"/>
            </a:xfrm>
            <a:prstGeom prst="ellipse">
              <a:avLst/>
            </a:prstGeom>
            <a:solidFill>
              <a:schemeClr val="accent4"/>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86" name="Google Shape;986;p405"/>
            <p:cNvSpPr/>
            <p:nvPr/>
          </p:nvSpPr>
          <p:spPr>
            <a:xfrm>
              <a:off x="3375025" y="2722563"/>
              <a:ext cx="206375" cy="206375"/>
            </a:xfrm>
            <a:prstGeom prst="ellipse">
              <a:avLst/>
            </a:prstGeom>
            <a:solidFill>
              <a:srgbClr val="D8D8D8"/>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sp>
          <p:nvSpPr>
            <p:cNvPr id="980" name="Google Shape;980;p405"/>
            <p:cNvSpPr/>
            <p:nvPr/>
          </p:nvSpPr>
          <p:spPr>
            <a:xfrm>
              <a:off x="3375025" y="4578350"/>
              <a:ext cx="206375" cy="207963"/>
            </a:xfrm>
            <a:prstGeom prst="ellipse">
              <a:avLst/>
            </a:prstGeom>
            <a:solidFill>
              <a:schemeClr val="accent4"/>
            </a:solidFill>
            <a:ln cap="flat" cmpd="sng" w="127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1" i="1" sz="2000" u="none" cap="none" strike="noStrike">
                <a:solidFill>
                  <a:schemeClr val="dk1"/>
                </a:solidFill>
                <a:latin typeface="Public Sans"/>
                <a:ea typeface="Public Sans"/>
                <a:cs typeface="Public Sans"/>
                <a:sym typeface="Public Sans"/>
              </a:endParaRPr>
            </a:p>
          </p:txBody>
        </p:sp>
      </p:grpSp>
      <p:sp>
        <p:nvSpPr>
          <p:cNvPr id="987" name="Google Shape;987;p405"/>
          <p:cNvSpPr txBox="1"/>
          <p:nvPr>
            <p:ph idx="1" type="body"/>
          </p:nvPr>
        </p:nvSpPr>
        <p:spPr>
          <a:xfrm>
            <a:off x="1185201" y="2658059"/>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88" name="Google Shape;988;p405"/>
          <p:cNvSpPr txBox="1"/>
          <p:nvPr>
            <p:ph idx="2" type="body"/>
          </p:nvPr>
        </p:nvSpPr>
        <p:spPr>
          <a:xfrm>
            <a:off x="4227733" y="142795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89" name="Google Shape;989;p405"/>
          <p:cNvSpPr txBox="1"/>
          <p:nvPr>
            <p:ph idx="3" type="body"/>
          </p:nvPr>
        </p:nvSpPr>
        <p:spPr>
          <a:xfrm>
            <a:off x="4227733" y="266567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90" name="Google Shape;990;p405"/>
          <p:cNvSpPr txBox="1"/>
          <p:nvPr>
            <p:ph idx="4" type="body"/>
          </p:nvPr>
        </p:nvSpPr>
        <p:spPr>
          <a:xfrm>
            <a:off x="4227733" y="39033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91" name="Google Shape;991;p405"/>
          <p:cNvSpPr txBox="1"/>
          <p:nvPr>
            <p:ph idx="5" type="body"/>
          </p:nvPr>
        </p:nvSpPr>
        <p:spPr>
          <a:xfrm>
            <a:off x="4227733" y="80909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92" name="Google Shape;992;p405"/>
          <p:cNvSpPr txBox="1"/>
          <p:nvPr>
            <p:ph idx="6" type="body"/>
          </p:nvPr>
        </p:nvSpPr>
        <p:spPr>
          <a:xfrm>
            <a:off x="4227733" y="204681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93" name="Google Shape;993;p405"/>
          <p:cNvSpPr txBox="1"/>
          <p:nvPr>
            <p:ph idx="7" type="body"/>
          </p:nvPr>
        </p:nvSpPr>
        <p:spPr>
          <a:xfrm>
            <a:off x="4227733" y="3284538"/>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94" name="Google Shape;994;p405"/>
          <p:cNvSpPr txBox="1"/>
          <p:nvPr>
            <p:ph idx="8" type="body"/>
          </p:nvPr>
        </p:nvSpPr>
        <p:spPr>
          <a:xfrm>
            <a:off x="4227733" y="4522260"/>
            <a:ext cx="4206055"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15">
    <p:spTree>
      <p:nvGrpSpPr>
        <p:cNvPr id="995" name="Shape 995"/>
        <p:cNvGrpSpPr/>
        <p:nvPr/>
      </p:nvGrpSpPr>
      <p:grpSpPr>
        <a:xfrm>
          <a:off x="0" y="0"/>
          <a:ext cx="0" cy="0"/>
          <a:chOff x="0" y="0"/>
          <a:chExt cx="0" cy="0"/>
        </a:xfrm>
      </p:grpSpPr>
      <p:pic>
        <p:nvPicPr>
          <p:cNvPr descr="Shape&#10;&#10;Description automatically generated with low confidence" id="996" name="Google Shape;996;p406"/>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997" name="Google Shape;997;p406"/>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98" name="Google Shape;998;p406"/>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999" name="Google Shape;999;p406"/>
          <p:cNvGrpSpPr/>
          <p:nvPr/>
        </p:nvGrpSpPr>
        <p:grpSpPr>
          <a:xfrm>
            <a:off x="2441263" y="1060409"/>
            <a:ext cx="4259386" cy="3399177"/>
            <a:chOff x="2441263" y="1068029"/>
            <a:chExt cx="4259386" cy="3399177"/>
          </a:xfrm>
        </p:grpSpPr>
        <p:pic>
          <p:nvPicPr>
            <p:cNvPr descr="Icon&#10;&#10;Description automatically generated" id="1000" name="Google Shape;1000;p406"/>
            <p:cNvPicPr preferRelativeResize="0"/>
            <p:nvPr/>
          </p:nvPicPr>
          <p:blipFill rotWithShape="1">
            <a:blip r:embed="rId3">
              <a:alphaModFix/>
            </a:blip>
            <a:srcRect b="0" l="0" r="0" t="0"/>
            <a:stretch/>
          </p:blipFill>
          <p:spPr>
            <a:xfrm>
              <a:off x="2625376" y="1068029"/>
              <a:ext cx="3885072" cy="3371043"/>
            </a:xfrm>
            <a:prstGeom prst="rect">
              <a:avLst/>
            </a:prstGeom>
            <a:noFill/>
            <a:ln>
              <a:noFill/>
            </a:ln>
          </p:spPr>
        </p:pic>
        <p:grpSp>
          <p:nvGrpSpPr>
            <p:cNvPr id="1001" name="Google Shape;1001;p406"/>
            <p:cNvGrpSpPr/>
            <p:nvPr/>
          </p:nvGrpSpPr>
          <p:grpSpPr>
            <a:xfrm>
              <a:off x="2441263" y="1089939"/>
              <a:ext cx="4259386" cy="3377267"/>
              <a:chOff x="2441263" y="1089939"/>
              <a:chExt cx="4259386" cy="3377267"/>
            </a:xfrm>
          </p:grpSpPr>
          <p:sp>
            <p:nvSpPr>
              <p:cNvPr id="1002" name="Google Shape;1002;p406"/>
              <p:cNvSpPr/>
              <p:nvPr/>
            </p:nvSpPr>
            <p:spPr>
              <a:xfrm>
                <a:off x="6618723" y="2315344"/>
                <a:ext cx="81926" cy="81926"/>
              </a:xfrm>
              <a:prstGeom prst="ellipse">
                <a:avLst/>
              </a:prstGeom>
              <a:solidFill>
                <a:srgbClr val="BC86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03" name="Google Shape;1003;p406"/>
              <p:cNvSpPr/>
              <p:nvPr/>
            </p:nvSpPr>
            <p:spPr>
              <a:xfrm>
                <a:off x="6426200" y="3567533"/>
                <a:ext cx="81926" cy="81926"/>
              </a:xfrm>
              <a:prstGeom prst="ellipse">
                <a:avLst/>
              </a:prstGeom>
              <a:solidFill>
                <a:srgbClr val="03508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04" name="Google Shape;1004;p406"/>
              <p:cNvSpPr/>
              <p:nvPr/>
            </p:nvSpPr>
            <p:spPr>
              <a:xfrm>
                <a:off x="5448688" y="4385279"/>
                <a:ext cx="81926" cy="81926"/>
              </a:xfrm>
              <a:prstGeom prst="ellipse">
                <a:avLst/>
              </a:prstGeom>
              <a:solidFill>
                <a:srgbClr val="BC86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05" name="Google Shape;1005;p406"/>
              <p:cNvSpPr/>
              <p:nvPr/>
            </p:nvSpPr>
            <p:spPr>
              <a:xfrm>
                <a:off x="6444214" y="1089939"/>
                <a:ext cx="81926" cy="81926"/>
              </a:xfrm>
              <a:prstGeom prst="ellipse">
                <a:avLst/>
              </a:prstGeom>
              <a:solidFill>
                <a:srgbClr val="03508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06" name="Google Shape;1006;p406"/>
              <p:cNvSpPr/>
              <p:nvPr/>
            </p:nvSpPr>
            <p:spPr>
              <a:xfrm>
                <a:off x="2441263" y="2315345"/>
                <a:ext cx="81926" cy="81926"/>
              </a:xfrm>
              <a:prstGeom prst="ellipse">
                <a:avLst/>
              </a:prstGeom>
              <a:solidFill>
                <a:srgbClr val="BC86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07" name="Google Shape;1007;p406"/>
              <p:cNvSpPr/>
              <p:nvPr/>
            </p:nvSpPr>
            <p:spPr>
              <a:xfrm>
                <a:off x="2619761" y="3574306"/>
                <a:ext cx="81926" cy="81926"/>
              </a:xfrm>
              <a:prstGeom prst="ellipse">
                <a:avLst/>
              </a:prstGeom>
              <a:solidFill>
                <a:srgbClr val="03508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08" name="Google Shape;1008;p406"/>
              <p:cNvSpPr/>
              <p:nvPr/>
            </p:nvSpPr>
            <p:spPr>
              <a:xfrm>
                <a:off x="3592732" y="4385280"/>
                <a:ext cx="81926" cy="81926"/>
              </a:xfrm>
              <a:prstGeom prst="ellipse">
                <a:avLst/>
              </a:prstGeom>
              <a:solidFill>
                <a:srgbClr val="BC86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09" name="Google Shape;1009;p406"/>
              <p:cNvSpPr/>
              <p:nvPr/>
            </p:nvSpPr>
            <p:spPr>
              <a:xfrm>
                <a:off x="2619761" y="1096713"/>
                <a:ext cx="81926" cy="81926"/>
              </a:xfrm>
              <a:prstGeom prst="ellipse">
                <a:avLst/>
              </a:prstGeom>
              <a:solidFill>
                <a:srgbClr val="03508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010" name="Google Shape;1010;p406"/>
            <p:cNvGrpSpPr/>
            <p:nvPr/>
          </p:nvGrpSpPr>
          <p:grpSpPr>
            <a:xfrm>
              <a:off x="3551613" y="1402488"/>
              <a:ext cx="2053983" cy="2053983"/>
              <a:chOff x="3766548" y="1602249"/>
              <a:chExt cx="2053983" cy="2053983"/>
            </a:xfrm>
          </p:grpSpPr>
          <p:sp>
            <p:nvSpPr>
              <p:cNvPr id="1011" name="Google Shape;1011;p406"/>
              <p:cNvSpPr/>
              <p:nvPr/>
            </p:nvSpPr>
            <p:spPr>
              <a:xfrm>
                <a:off x="3766548" y="1602249"/>
                <a:ext cx="2053983" cy="2053983"/>
              </a:xfrm>
              <a:prstGeom prst="ellipse">
                <a:avLst/>
              </a:prstGeom>
              <a:solidFill>
                <a:srgbClr val="F2F2F2"/>
              </a:solidFill>
              <a:ln cap="flat" cmpd="sng" w="25400">
                <a:solidFill>
                  <a:srgbClr val="F2F2F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12" name="Google Shape;1012;p406"/>
              <p:cNvSpPr/>
              <p:nvPr/>
            </p:nvSpPr>
            <p:spPr>
              <a:xfrm>
                <a:off x="3820905" y="1656606"/>
                <a:ext cx="1945269" cy="1945269"/>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013" name="Google Shape;1013;p406"/>
          <p:cNvSpPr txBox="1"/>
          <p:nvPr>
            <p:ph idx="1" type="body"/>
          </p:nvPr>
        </p:nvSpPr>
        <p:spPr>
          <a:xfrm>
            <a:off x="3719246" y="2264415"/>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14" name="Google Shape;1014;p406"/>
          <p:cNvSpPr txBox="1"/>
          <p:nvPr>
            <p:ph idx="2" type="body"/>
          </p:nvPr>
        </p:nvSpPr>
        <p:spPr>
          <a:xfrm>
            <a:off x="817135" y="961109"/>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15" name="Google Shape;1015;p406"/>
          <p:cNvSpPr txBox="1"/>
          <p:nvPr>
            <p:ph idx="3" type="body"/>
          </p:nvPr>
        </p:nvSpPr>
        <p:spPr>
          <a:xfrm>
            <a:off x="633920" y="2188616"/>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16" name="Google Shape;1016;p406"/>
          <p:cNvSpPr txBox="1"/>
          <p:nvPr>
            <p:ph idx="4" type="body"/>
          </p:nvPr>
        </p:nvSpPr>
        <p:spPr>
          <a:xfrm>
            <a:off x="803908" y="3448851"/>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17" name="Google Shape;1017;p406"/>
          <p:cNvSpPr txBox="1"/>
          <p:nvPr>
            <p:ph idx="5" type="body"/>
          </p:nvPr>
        </p:nvSpPr>
        <p:spPr>
          <a:xfrm>
            <a:off x="1798245" y="4258551"/>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18" name="Google Shape;1018;p406"/>
          <p:cNvSpPr txBox="1"/>
          <p:nvPr>
            <p:ph idx="6" type="body"/>
          </p:nvPr>
        </p:nvSpPr>
        <p:spPr>
          <a:xfrm>
            <a:off x="6615516" y="961109"/>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19" name="Google Shape;1019;p406"/>
          <p:cNvSpPr txBox="1"/>
          <p:nvPr>
            <p:ph idx="7" type="body"/>
          </p:nvPr>
        </p:nvSpPr>
        <p:spPr>
          <a:xfrm>
            <a:off x="6787154" y="2188616"/>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20" name="Google Shape;1020;p406"/>
          <p:cNvSpPr txBox="1"/>
          <p:nvPr>
            <p:ph idx="8" type="body"/>
          </p:nvPr>
        </p:nvSpPr>
        <p:spPr>
          <a:xfrm>
            <a:off x="6602289" y="3448851"/>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21" name="Google Shape;1021;p406"/>
          <p:cNvSpPr txBox="1"/>
          <p:nvPr>
            <p:ph idx="9" type="body"/>
          </p:nvPr>
        </p:nvSpPr>
        <p:spPr>
          <a:xfrm>
            <a:off x="5584940" y="4258551"/>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16">
    <p:spTree>
      <p:nvGrpSpPr>
        <p:cNvPr id="1022" name="Shape 1022"/>
        <p:cNvGrpSpPr/>
        <p:nvPr/>
      </p:nvGrpSpPr>
      <p:grpSpPr>
        <a:xfrm>
          <a:off x="0" y="0"/>
          <a:ext cx="0" cy="0"/>
          <a:chOff x="0" y="0"/>
          <a:chExt cx="0" cy="0"/>
        </a:xfrm>
      </p:grpSpPr>
      <p:pic>
        <p:nvPicPr>
          <p:cNvPr descr="Shape&#10;&#10;Description automatically generated with low confidence" id="1023" name="Google Shape;1023;p407"/>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024" name="Google Shape;1024;p407"/>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25" name="Google Shape;1025;p407"/>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1026" name="Google Shape;1026;p407"/>
          <p:cNvGrpSpPr/>
          <p:nvPr/>
        </p:nvGrpSpPr>
        <p:grpSpPr>
          <a:xfrm>
            <a:off x="1941529" y="1105301"/>
            <a:ext cx="5260942" cy="3388546"/>
            <a:chOff x="1941529" y="1120931"/>
            <a:chExt cx="5260942" cy="3388546"/>
          </a:xfrm>
        </p:grpSpPr>
        <p:sp>
          <p:nvSpPr>
            <p:cNvPr descr="A picture containing icon&#10;&#10;Description automatically generated" id="1027" name="Google Shape;1027;p407"/>
            <p:cNvSpPr/>
            <p:nvPr/>
          </p:nvSpPr>
          <p:spPr>
            <a:xfrm>
              <a:off x="1941529" y="1120931"/>
              <a:ext cx="5260942" cy="3388546"/>
            </a:xfrm>
            <a:prstGeom prst="rect">
              <a:avLst/>
            </a:prstGeom>
            <a:solidFill>
              <a:srgbClr val="FFFFFF"/>
            </a:solidFill>
            <a:ln>
              <a:noFill/>
            </a:ln>
            <a:effectLst>
              <a:outerShdw blurRad="50800" rotWithShape="0" algn="tl" dir="2700000" dist="381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07"/>
            <p:cNvSpPr txBox="1"/>
            <p:nvPr/>
          </p:nvSpPr>
          <p:spPr>
            <a:xfrm>
              <a:off x="2881078" y="1323880"/>
              <a:ext cx="358033"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1" lang="en-US" sz="1400" u="none" cap="none" strike="noStrike">
                  <a:solidFill>
                    <a:srgbClr val="000000"/>
                  </a:solidFill>
                  <a:latin typeface="Public Sans"/>
                  <a:ea typeface="Public Sans"/>
                  <a:cs typeface="Public Sans"/>
                  <a:sym typeface="Public Sans"/>
                </a:rPr>
                <a:t>1</a:t>
              </a:r>
              <a:endParaRPr b="0" i="0" sz="1400" u="none" cap="none" strike="noStrike">
                <a:solidFill>
                  <a:srgbClr val="000000"/>
                </a:solidFill>
                <a:latin typeface="Arial"/>
                <a:ea typeface="Arial"/>
                <a:cs typeface="Arial"/>
                <a:sym typeface="Arial"/>
              </a:endParaRPr>
            </a:p>
          </p:txBody>
        </p:sp>
        <p:sp>
          <p:nvSpPr>
            <p:cNvPr id="1029" name="Google Shape;1029;p407"/>
            <p:cNvSpPr txBox="1"/>
            <p:nvPr/>
          </p:nvSpPr>
          <p:spPr>
            <a:xfrm>
              <a:off x="2121488" y="2164151"/>
              <a:ext cx="358033"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1" lang="en-US" sz="1400" u="none" cap="none" strike="noStrike">
                  <a:solidFill>
                    <a:srgbClr val="000000"/>
                  </a:solidFill>
                  <a:latin typeface="Public Sans"/>
                  <a:ea typeface="Public Sans"/>
                  <a:cs typeface="Public Sans"/>
                  <a:sym typeface="Public Sans"/>
                </a:rPr>
                <a:t>3</a:t>
              </a:r>
              <a:endParaRPr b="0" i="0" sz="1400" u="none" cap="none" strike="noStrike">
                <a:solidFill>
                  <a:srgbClr val="000000"/>
                </a:solidFill>
                <a:latin typeface="Arial"/>
                <a:ea typeface="Arial"/>
                <a:cs typeface="Arial"/>
                <a:sym typeface="Arial"/>
              </a:endParaRPr>
            </a:p>
          </p:txBody>
        </p:sp>
        <p:sp>
          <p:nvSpPr>
            <p:cNvPr id="1030" name="Google Shape;1030;p407"/>
            <p:cNvSpPr txBox="1"/>
            <p:nvPr/>
          </p:nvSpPr>
          <p:spPr>
            <a:xfrm>
              <a:off x="2121487" y="3109811"/>
              <a:ext cx="358033"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1" lang="en-US" sz="1400" u="none" cap="none" strike="noStrike">
                  <a:solidFill>
                    <a:srgbClr val="000000"/>
                  </a:solidFill>
                  <a:latin typeface="Public Sans"/>
                  <a:ea typeface="Public Sans"/>
                  <a:cs typeface="Public Sans"/>
                  <a:sym typeface="Public Sans"/>
                </a:rPr>
                <a:t>5</a:t>
              </a:r>
              <a:endParaRPr b="0" i="0" sz="1400" u="none" cap="none" strike="noStrike">
                <a:solidFill>
                  <a:srgbClr val="000000"/>
                </a:solidFill>
                <a:latin typeface="Arial"/>
                <a:ea typeface="Arial"/>
                <a:cs typeface="Arial"/>
                <a:sym typeface="Arial"/>
              </a:endParaRPr>
            </a:p>
          </p:txBody>
        </p:sp>
        <p:sp>
          <p:nvSpPr>
            <p:cNvPr id="1031" name="Google Shape;1031;p407"/>
            <p:cNvSpPr txBox="1"/>
            <p:nvPr/>
          </p:nvSpPr>
          <p:spPr>
            <a:xfrm>
              <a:off x="2881078" y="3988723"/>
              <a:ext cx="358033"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1" lang="en-US" sz="1400" u="none" cap="none" strike="noStrike">
                  <a:solidFill>
                    <a:srgbClr val="000000"/>
                  </a:solidFill>
                  <a:latin typeface="Public Sans"/>
                  <a:ea typeface="Public Sans"/>
                  <a:cs typeface="Public Sans"/>
                  <a:sym typeface="Public Sans"/>
                </a:rPr>
                <a:t>7</a:t>
              </a:r>
              <a:endParaRPr b="0" i="0" sz="1400" u="none" cap="none" strike="noStrike">
                <a:solidFill>
                  <a:srgbClr val="000000"/>
                </a:solidFill>
                <a:latin typeface="Arial"/>
                <a:ea typeface="Arial"/>
                <a:cs typeface="Arial"/>
                <a:sym typeface="Arial"/>
              </a:endParaRPr>
            </a:p>
          </p:txBody>
        </p:sp>
        <p:sp>
          <p:nvSpPr>
            <p:cNvPr id="1032" name="Google Shape;1032;p407"/>
            <p:cNvSpPr txBox="1"/>
            <p:nvPr/>
          </p:nvSpPr>
          <p:spPr>
            <a:xfrm>
              <a:off x="5885786" y="3988723"/>
              <a:ext cx="358033"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1" lang="en-US" sz="1400" u="none" cap="none" strike="noStrike">
                  <a:solidFill>
                    <a:srgbClr val="000000"/>
                  </a:solidFill>
                  <a:latin typeface="Public Sans"/>
                  <a:ea typeface="Public Sans"/>
                  <a:cs typeface="Public Sans"/>
                  <a:sym typeface="Public Sans"/>
                </a:rPr>
                <a:t>8</a:t>
              </a:r>
              <a:endParaRPr b="0" i="0" sz="1400" u="none" cap="none" strike="noStrike">
                <a:solidFill>
                  <a:srgbClr val="000000"/>
                </a:solidFill>
                <a:latin typeface="Arial"/>
                <a:ea typeface="Arial"/>
                <a:cs typeface="Arial"/>
                <a:sym typeface="Arial"/>
              </a:endParaRPr>
            </a:p>
          </p:txBody>
        </p:sp>
        <p:sp>
          <p:nvSpPr>
            <p:cNvPr id="1033" name="Google Shape;1033;p407"/>
            <p:cNvSpPr txBox="1"/>
            <p:nvPr/>
          </p:nvSpPr>
          <p:spPr>
            <a:xfrm>
              <a:off x="6646571" y="3116990"/>
              <a:ext cx="358033"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1" lang="en-US" sz="1400" u="none" cap="none" strike="noStrike">
                  <a:solidFill>
                    <a:srgbClr val="000000"/>
                  </a:solidFill>
                  <a:latin typeface="Public Sans"/>
                  <a:ea typeface="Public Sans"/>
                  <a:cs typeface="Public Sans"/>
                  <a:sym typeface="Public Sans"/>
                </a:rPr>
                <a:t>6</a:t>
              </a:r>
              <a:endParaRPr b="0" i="0" sz="1400" u="none" cap="none" strike="noStrike">
                <a:solidFill>
                  <a:srgbClr val="000000"/>
                </a:solidFill>
                <a:latin typeface="Arial"/>
                <a:ea typeface="Arial"/>
                <a:cs typeface="Arial"/>
                <a:sym typeface="Arial"/>
              </a:endParaRPr>
            </a:p>
          </p:txBody>
        </p:sp>
        <p:sp>
          <p:nvSpPr>
            <p:cNvPr id="1034" name="Google Shape;1034;p407"/>
            <p:cNvSpPr txBox="1"/>
            <p:nvPr/>
          </p:nvSpPr>
          <p:spPr>
            <a:xfrm>
              <a:off x="6649241" y="2139182"/>
              <a:ext cx="358033"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1" lang="en-US" sz="1400" u="none" cap="none" strike="noStrike">
                  <a:solidFill>
                    <a:srgbClr val="000000"/>
                  </a:solidFill>
                  <a:latin typeface="Public Sans"/>
                  <a:ea typeface="Public Sans"/>
                  <a:cs typeface="Public Sans"/>
                  <a:sym typeface="Public Sans"/>
                </a:rPr>
                <a:t>4</a:t>
              </a:r>
              <a:endParaRPr b="0" i="0" sz="1400" u="none" cap="none" strike="noStrike">
                <a:solidFill>
                  <a:srgbClr val="000000"/>
                </a:solidFill>
                <a:latin typeface="Arial"/>
                <a:ea typeface="Arial"/>
                <a:cs typeface="Arial"/>
                <a:sym typeface="Arial"/>
              </a:endParaRPr>
            </a:p>
          </p:txBody>
        </p:sp>
        <p:sp>
          <p:nvSpPr>
            <p:cNvPr id="1035" name="Google Shape;1035;p407"/>
            <p:cNvSpPr txBox="1"/>
            <p:nvPr/>
          </p:nvSpPr>
          <p:spPr>
            <a:xfrm>
              <a:off x="5885785" y="1321265"/>
              <a:ext cx="358033"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1" lang="en-US" sz="1400" u="none" cap="none" strike="noStrike">
                  <a:solidFill>
                    <a:srgbClr val="000000"/>
                  </a:solidFill>
                  <a:latin typeface="Public Sans"/>
                  <a:ea typeface="Public Sans"/>
                  <a:cs typeface="Public Sans"/>
                  <a:sym typeface="Public Sans"/>
                </a:rPr>
                <a:t>2</a:t>
              </a:r>
              <a:endParaRPr b="0" i="0" sz="1400" u="none" cap="none" strike="noStrike">
                <a:solidFill>
                  <a:srgbClr val="000000"/>
                </a:solidFill>
                <a:latin typeface="Arial"/>
                <a:ea typeface="Arial"/>
                <a:cs typeface="Arial"/>
                <a:sym typeface="Arial"/>
              </a:endParaRPr>
            </a:p>
          </p:txBody>
        </p:sp>
      </p:grpSp>
      <p:sp>
        <p:nvSpPr>
          <p:cNvPr id="1036" name="Google Shape;1036;p407"/>
          <p:cNvSpPr txBox="1"/>
          <p:nvPr>
            <p:ph idx="1" type="body"/>
          </p:nvPr>
        </p:nvSpPr>
        <p:spPr>
          <a:xfrm>
            <a:off x="895514" y="1264575"/>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37" name="Google Shape;1037;p407"/>
          <p:cNvSpPr txBox="1"/>
          <p:nvPr>
            <p:ph idx="2" type="body"/>
          </p:nvPr>
        </p:nvSpPr>
        <p:spPr>
          <a:xfrm>
            <a:off x="135731" y="2129927"/>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38" name="Google Shape;1038;p407"/>
          <p:cNvSpPr txBox="1"/>
          <p:nvPr>
            <p:ph idx="3" type="body"/>
          </p:nvPr>
        </p:nvSpPr>
        <p:spPr>
          <a:xfrm>
            <a:off x="135731" y="3113311"/>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39" name="Google Shape;1039;p407"/>
          <p:cNvSpPr txBox="1"/>
          <p:nvPr>
            <p:ph idx="4" type="body"/>
          </p:nvPr>
        </p:nvSpPr>
        <p:spPr>
          <a:xfrm>
            <a:off x="895514" y="4000086"/>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40" name="Google Shape;1040;p407"/>
          <p:cNvSpPr txBox="1"/>
          <p:nvPr>
            <p:ph idx="5" type="body"/>
          </p:nvPr>
        </p:nvSpPr>
        <p:spPr>
          <a:xfrm>
            <a:off x="6525054" y="1264575"/>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41" name="Google Shape;1041;p407"/>
          <p:cNvSpPr txBox="1"/>
          <p:nvPr>
            <p:ph idx="6" type="body"/>
          </p:nvPr>
        </p:nvSpPr>
        <p:spPr>
          <a:xfrm>
            <a:off x="6525054" y="4000086"/>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42" name="Google Shape;1042;p407"/>
          <p:cNvSpPr txBox="1"/>
          <p:nvPr>
            <p:ph idx="7" type="body"/>
          </p:nvPr>
        </p:nvSpPr>
        <p:spPr>
          <a:xfrm>
            <a:off x="7294177" y="2129927"/>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43" name="Google Shape;1043;p407"/>
          <p:cNvSpPr txBox="1"/>
          <p:nvPr>
            <p:ph idx="8" type="body"/>
          </p:nvPr>
        </p:nvSpPr>
        <p:spPr>
          <a:xfrm>
            <a:off x="7294177" y="3113311"/>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44" name="Google Shape;1044;p407"/>
          <p:cNvSpPr txBox="1"/>
          <p:nvPr>
            <p:ph idx="9" type="body"/>
          </p:nvPr>
        </p:nvSpPr>
        <p:spPr>
          <a:xfrm>
            <a:off x="3732038" y="2630794"/>
            <a:ext cx="1714750" cy="320142"/>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17">
    <p:spTree>
      <p:nvGrpSpPr>
        <p:cNvPr id="1045" name="Shape 1045"/>
        <p:cNvGrpSpPr/>
        <p:nvPr/>
      </p:nvGrpSpPr>
      <p:grpSpPr>
        <a:xfrm>
          <a:off x="0" y="0"/>
          <a:ext cx="0" cy="0"/>
          <a:chOff x="0" y="0"/>
          <a:chExt cx="0" cy="0"/>
        </a:xfrm>
      </p:grpSpPr>
      <p:pic>
        <p:nvPicPr>
          <p:cNvPr descr="Shape&#10;&#10;Description automatically generated with low confidence" id="1046" name="Google Shape;1046;p408"/>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047" name="Google Shape;1047;p408"/>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48" name="Google Shape;1048;p408"/>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1049" name="Google Shape;1049;p408"/>
          <p:cNvGrpSpPr/>
          <p:nvPr/>
        </p:nvGrpSpPr>
        <p:grpSpPr>
          <a:xfrm>
            <a:off x="1761518" y="3131028"/>
            <a:ext cx="5620964" cy="646462"/>
            <a:chOff x="881517" y="3131028"/>
            <a:chExt cx="5620964" cy="646462"/>
          </a:xfrm>
        </p:grpSpPr>
        <p:grpSp>
          <p:nvGrpSpPr>
            <p:cNvPr id="1050" name="Google Shape;1050;p408"/>
            <p:cNvGrpSpPr/>
            <p:nvPr/>
          </p:nvGrpSpPr>
          <p:grpSpPr>
            <a:xfrm>
              <a:off x="881517" y="3131028"/>
              <a:ext cx="397892" cy="646462"/>
              <a:chOff x="1400864" y="1624076"/>
              <a:chExt cx="560368" cy="910439"/>
            </a:xfrm>
          </p:grpSpPr>
          <p:grpSp>
            <p:nvGrpSpPr>
              <p:cNvPr id="1051" name="Google Shape;1051;p408"/>
              <p:cNvGrpSpPr/>
              <p:nvPr/>
            </p:nvGrpSpPr>
            <p:grpSpPr>
              <a:xfrm>
                <a:off x="1400864" y="1624076"/>
                <a:ext cx="560368" cy="825149"/>
                <a:chOff x="1342876" y="1647676"/>
                <a:chExt cx="560368" cy="825149"/>
              </a:xfrm>
            </p:grpSpPr>
            <p:sp>
              <p:nvSpPr>
                <p:cNvPr id="1052" name="Google Shape;1052;p408"/>
                <p:cNvSpPr/>
                <p:nvPr/>
              </p:nvSpPr>
              <p:spPr>
                <a:xfrm rot="2700000">
                  <a:off x="1424940" y="1729740"/>
                  <a:ext cx="396240" cy="39624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53" name="Google Shape;1053;p408"/>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054" name="Google Shape;1054;p408"/>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055" name="Google Shape;1055;p408"/>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056" name="Google Shape;1056;p408"/>
            <p:cNvGrpSpPr/>
            <p:nvPr/>
          </p:nvGrpSpPr>
          <p:grpSpPr>
            <a:xfrm>
              <a:off x="2622541" y="3131028"/>
              <a:ext cx="397892" cy="646462"/>
              <a:chOff x="1400864" y="1624076"/>
              <a:chExt cx="560368" cy="910439"/>
            </a:xfrm>
          </p:grpSpPr>
          <p:grpSp>
            <p:nvGrpSpPr>
              <p:cNvPr id="1057" name="Google Shape;1057;p408"/>
              <p:cNvGrpSpPr/>
              <p:nvPr/>
            </p:nvGrpSpPr>
            <p:grpSpPr>
              <a:xfrm>
                <a:off x="1400864" y="1624076"/>
                <a:ext cx="560368" cy="825149"/>
                <a:chOff x="1342876" y="1647676"/>
                <a:chExt cx="560368" cy="825149"/>
              </a:xfrm>
            </p:grpSpPr>
            <p:sp>
              <p:nvSpPr>
                <p:cNvPr id="1058" name="Google Shape;1058;p408"/>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59" name="Google Shape;1059;p408"/>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060" name="Google Shape;1060;p408"/>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061" name="Google Shape;1061;p408"/>
              <p:cNvSpPr/>
              <p:nvPr/>
            </p:nvSpPr>
            <p:spPr>
              <a:xfrm rot="2700000">
                <a:off x="1559854" y="1891857"/>
                <a:ext cx="242388" cy="242388"/>
              </a:xfrm>
              <a:prstGeom prst="rect">
                <a:avLst/>
              </a:prstGeom>
              <a:solidFill>
                <a:schemeClr val="accent3"/>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062" name="Google Shape;1062;p408"/>
            <p:cNvGrpSpPr/>
            <p:nvPr/>
          </p:nvGrpSpPr>
          <p:grpSpPr>
            <a:xfrm>
              <a:off x="4363565" y="3131028"/>
              <a:ext cx="397892" cy="646462"/>
              <a:chOff x="1400864" y="1624076"/>
              <a:chExt cx="560368" cy="910439"/>
            </a:xfrm>
          </p:grpSpPr>
          <p:grpSp>
            <p:nvGrpSpPr>
              <p:cNvPr id="1063" name="Google Shape;1063;p408"/>
              <p:cNvGrpSpPr/>
              <p:nvPr/>
            </p:nvGrpSpPr>
            <p:grpSpPr>
              <a:xfrm>
                <a:off x="1400864" y="1624076"/>
                <a:ext cx="560368" cy="825149"/>
                <a:chOff x="1342876" y="1647676"/>
                <a:chExt cx="560368" cy="825149"/>
              </a:xfrm>
            </p:grpSpPr>
            <p:sp>
              <p:nvSpPr>
                <p:cNvPr id="1064" name="Google Shape;1064;p408"/>
                <p:cNvSpPr/>
                <p:nvPr/>
              </p:nvSpPr>
              <p:spPr>
                <a:xfrm rot="2700000">
                  <a:off x="1424940" y="1729740"/>
                  <a:ext cx="396240" cy="39624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65" name="Google Shape;1065;p408"/>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066" name="Google Shape;1066;p408"/>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067" name="Google Shape;1067;p408"/>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068" name="Google Shape;1068;p408"/>
            <p:cNvGrpSpPr/>
            <p:nvPr/>
          </p:nvGrpSpPr>
          <p:grpSpPr>
            <a:xfrm>
              <a:off x="6104589" y="3131028"/>
              <a:ext cx="397892" cy="646462"/>
              <a:chOff x="1400864" y="1624076"/>
              <a:chExt cx="560368" cy="910439"/>
            </a:xfrm>
          </p:grpSpPr>
          <p:grpSp>
            <p:nvGrpSpPr>
              <p:cNvPr id="1069" name="Google Shape;1069;p408"/>
              <p:cNvGrpSpPr/>
              <p:nvPr/>
            </p:nvGrpSpPr>
            <p:grpSpPr>
              <a:xfrm>
                <a:off x="1400864" y="1624076"/>
                <a:ext cx="560368" cy="825149"/>
                <a:chOff x="1342876" y="1647676"/>
                <a:chExt cx="560368" cy="825149"/>
              </a:xfrm>
            </p:grpSpPr>
            <p:sp>
              <p:nvSpPr>
                <p:cNvPr id="1070" name="Google Shape;1070;p408"/>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71" name="Google Shape;1071;p408"/>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072" name="Google Shape;1072;p408"/>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073" name="Google Shape;1073;p408"/>
              <p:cNvSpPr/>
              <p:nvPr/>
            </p:nvSpPr>
            <p:spPr>
              <a:xfrm rot="2700000">
                <a:off x="1559854" y="1891857"/>
                <a:ext cx="242388" cy="242388"/>
              </a:xfrm>
              <a:prstGeom prst="rect">
                <a:avLst/>
              </a:prstGeom>
              <a:solidFill>
                <a:schemeClr val="accent3"/>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074" name="Google Shape;1074;p408"/>
          <p:cNvSpPr txBox="1"/>
          <p:nvPr>
            <p:ph idx="1" type="body"/>
          </p:nvPr>
        </p:nvSpPr>
        <p:spPr>
          <a:xfrm>
            <a:off x="1102027"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75" name="Google Shape;1075;p408"/>
          <p:cNvSpPr txBox="1"/>
          <p:nvPr>
            <p:ph idx="2" type="body"/>
          </p:nvPr>
        </p:nvSpPr>
        <p:spPr>
          <a:xfrm>
            <a:off x="2843051"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76" name="Google Shape;1076;p408"/>
          <p:cNvSpPr txBox="1"/>
          <p:nvPr>
            <p:ph idx="3" type="body"/>
          </p:nvPr>
        </p:nvSpPr>
        <p:spPr>
          <a:xfrm>
            <a:off x="4584075"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77" name="Google Shape;1077;p408"/>
          <p:cNvSpPr txBox="1"/>
          <p:nvPr>
            <p:ph idx="4" type="body"/>
          </p:nvPr>
        </p:nvSpPr>
        <p:spPr>
          <a:xfrm>
            <a:off x="6325099"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grpSp>
        <p:nvGrpSpPr>
          <p:cNvPr id="1078" name="Google Shape;1078;p408"/>
          <p:cNvGrpSpPr/>
          <p:nvPr/>
        </p:nvGrpSpPr>
        <p:grpSpPr>
          <a:xfrm>
            <a:off x="881517" y="1424144"/>
            <a:ext cx="7361989" cy="646462"/>
            <a:chOff x="881517" y="2219381"/>
            <a:chExt cx="7361989" cy="646462"/>
          </a:xfrm>
        </p:grpSpPr>
        <p:grpSp>
          <p:nvGrpSpPr>
            <p:cNvPr id="1079" name="Google Shape;1079;p408"/>
            <p:cNvGrpSpPr/>
            <p:nvPr/>
          </p:nvGrpSpPr>
          <p:grpSpPr>
            <a:xfrm>
              <a:off x="881517" y="2219381"/>
              <a:ext cx="397892" cy="646462"/>
              <a:chOff x="1400864" y="1624076"/>
              <a:chExt cx="560368" cy="910439"/>
            </a:xfrm>
          </p:grpSpPr>
          <p:grpSp>
            <p:nvGrpSpPr>
              <p:cNvPr id="1080" name="Google Shape;1080;p408"/>
              <p:cNvGrpSpPr/>
              <p:nvPr/>
            </p:nvGrpSpPr>
            <p:grpSpPr>
              <a:xfrm>
                <a:off x="1400864" y="1624076"/>
                <a:ext cx="560368" cy="825149"/>
                <a:chOff x="1342876" y="1647676"/>
                <a:chExt cx="560368" cy="825149"/>
              </a:xfrm>
            </p:grpSpPr>
            <p:sp>
              <p:nvSpPr>
                <p:cNvPr id="1081" name="Google Shape;1081;p408"/>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82" name="Google Shape;1082;p408"/>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083" name="Google Shape;1083;p408"/>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084" name="Google Shape;1084;p408"/>
              <p:cNvSpPr/>
              <p:nvPr/>
            </p:nvSpPr>
            <p:spPr>
              <a:xfrm rot="2700000">
                <a:off x="1559854" y="1891857"/>
                <a:ext cx="242388" cy="242388"/>
              </a:xfrm>
              <a:prstGeom prst="rect">
                <a:avLst/>
              </a:prstGeom>
              <a:solidFill>
                <a:schemeClr val="accent3"/>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085" name="Google Shape;1085;p408"/>
            <p:cNvGrpSpPr/>
            <p:nvPr/>
          </p:nvGrpSpPr>
          <p:grpSpPr>
            <a:xfrm>
              <a:off x="2622541" y="2219381"/>
              <a:ext cx="397892" cy="646462"/>
              <a:chOff x="1400864" y="1624076"/>
              <a:chExt cx="560368" cy="910439"/>
            </a:xfrm>
          </p:grpSpPr>
          <p:grpSp>
            <p:nvGrpSpPr>
              <p:cNvPr id="1086" name="Google Shape;1086;p408"/>
              <p:cNvGrpSpPr/>
              <p:nvPr/>
            </p:nvGrpSpPr>
            <p:grpSpPr>
              <a:xfrm>
                <a:off x="1400864" y="1624076"/>
                <a:ext cx="560368" cy="825149"/>
                <a:chOff x="1342876" y="1647676"/>
                <a:chExt cx="560368" cy="825149"/>
              </a:xfrm>
            </p:grpSpPr>
            <p:sp>
              <p:nvSpPr>
                <p:cNvPr id="1087" name="Google Shape;1087;p408"/>
                <p:cNvSpPr/>
                <p:nvPr/>
              </p:nvSpPr>
              <p:spPr>
                <a:xfrm rot="2700000">
                  <a:off x="1424940" y="1729740"/>
                  <a:ext cx="396240" cy="39624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88" name="Google Shape;1088;p408"/>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089" name="Google Shape;1089;p408"/>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090" name="Google Shape;1090;p408"/>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091" name="Google Shape;1091;p408"/>
            <p:cNvGrpSpPr/>
            <p:nvPr/>
          </p:nvGrpSpPr>
          <p:grpSpPr>
            <a:xfrm>
              <a:off x="4363565" y="2219381"/>
              <a:ext cx="397892" cy="646462"/>
              <a:chOff x="1400864" y="1624076"/>
              <a:chExt cx="560368" cy="910439"/>
            </a:xfrm>
          </p:grpSpPr>
          <p:grpSp>
            <p:nvGrpSpPr>
              <p:cNvPr id="1092" name="Google Shape;1092;p408"/>
              <p:cNvGrpSpPr/>
              <p:nvPr/>
            </p:nvGrpSpPr>
            <p:grpSpPr>
              <a:xfrm>
                <a:off x="1400864" y="1624076"/>
                <a:ext cx="560368" cy="825149"/>
                <a:chOff x="1342876" y="1647676"/>
                <a:chExt cx="560368" cy="825149"/>
              </a:xfrm>
            </p:grpSpPr>
            <p:sp>
              <p:nvSpPr>
                <p:cNvPr id="1093" name="Google Shape;1093;p408"/>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094" name="Google Shape;1094;p408"/>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095" name="Google Shape;1095;p408"/>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096" name="Google Shape;1096;p408"/>
              <p:cNvSpPr/>
              <p:nvPr/>
            </p:nvSpPr>
            <p:spPr>
              <a:xfrm rot="2700000">
                <a:off x="1559854" y="1891857"/>
                <a:ext cx="242388" cy="242388"/>
              </a:xfrm>
              <a:prstGeom prst="rect">
                <a:avLst/>
              </a:prstGeom>
              <a:solidFill>
                <a:schemeClr val="accent3"/>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097" name="Google Shape;1097;p408"/>
            <p:cNvGrpSpPr/>
            <p:nvPr/>
          </p:nvGrpSpPr>
          <p:grpSpPr>
            <a:xfrm>
              <a:off x="6104589" y="2219381"/>
              <a:ext cx="397892" cy="646462"/>
              <a:chOff x="1400864" y="1624076"/>
              <a:chExt cx="560368" cy="910439"/>
            </a:xfrm>
          </p:grpSpPr>
          <p:grpSp>
            <p:nvGrpSpPr>
              <p:cNvPr id="1098" name="Google Shape;1098;p408"/>
              <p:cNvGrpSpPr/>
              <p:nvPr/>
            </p:nvGrpSpPr>
            <p:grpSpPr>
              <a:xfrm>
                <a:off x="1400864" y="1624076"/>
                <a:ext cx="560368" cy="825149"/>
                <a:chOff x="1342876" y="1647676"/>
                <a:chExt cx="560368" cy="825149"/>
              </a:xfrm>
            </p:grpSpPr>
            <p:sp>
              <p:nvSpPr>
                <p:cNvPr id="1099" name="Google Shape;1099;p408"/>
                <p:cNvSpPr/>
                <p:nvPr/>
              </p:nvSpPr>
              <p:spPr>
                <a:xfrm rot="2700000">
                  <a:off x="1424940" y="1729740"/>
                  <a:ext cx="396240" cy="39624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00" name="Google Shape;1100;p408"/>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01" name="Google Shape;1101;p408"/>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02" name="Google Shape;1102;p408"/>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103" name="Google Shape;1103;p408"/>
            <p:cNvGrpSpPr/>
            <p:nvPr/>
          </p:nvGrpSpPr>
          <p:grpSpPr>
            <a:xfrm>
              <a:off x="7845614" y="2219381"/>
              <a:ext cx="397892" cy="646462"/>
              <a:chOff x="1400864" y="1624076"/>
              <a:chExt cx="560368" cy="910439"/>
            </a:xfrm>
          </p:grpSpPr>
          <p:grpSp>
            <p:nvGrpSpPr>
              <p:cNvPr id="1104" name="Google Shape;1104;p408"/>
              <p:cNvGrpSpPr/>
              <p:nvPr/>
            </p:nvGrpSpPr>
            <p:grpSpPr>
              <a:xfrm>
                <a:off x="1400864" y="1624076"/>
                <a:ext cx="560368" cy="825149"/>
                <a:chOff x="1342876" y="1647676"/>
                <a:chExt cx="560368" cy="825149"/>
              </a:xfrm>
            </p:grpSpPr>
            <p:sp>
              <p:nvSpPr>
                <p:cNvPr id="1105" name="Google Shape;1105;p408"/>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06" name="Google Shape;1106;p408"/>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07" name="Google Shape;1107;p408"/>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08" name="Google Shape;1108;p408"/>
              <p:cNvSpPr/>
              <p:nvPr/>
            </p:nvSpPr>
            <p:spPr>
              <a:xfrm rot="2700000">
                <a:off x="1559854" y="1891857"/>
                <a:ext cx="242388" cy="242388"/>
              </a:xfrm>
              <a:prstGeom prst="rect">
                <a:avLst/>
              </a:prstGeom>
              <a:solidFill>
                <a:schemeClr val="accent3"/>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109" name="Google Shape;1109;p408"/>
          <p:cNvSpPr txBox="1"/>
          <p:nvPr>
            <p:ph idx="5" type="body"/>
          </p:nvPr>
        </p:nvSpPr>
        <p:spPr>
          <a:xfrm>
            <a:off x="223088"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10" name="Google Shape;1110;p408"/>
          <p:cNvSpPr txBox="1"/>
          <p:nvPr>
            <p:ph idx="6" type="body"/>
          </p:nvPr>
        </p:nvSpPr>
        <p:spPr>
          <a:xfrm>
            <a:off x="1964112"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11" name="Google Shape;1111;p408"/>
          <p:cNvSpPr txBox="1"/>
          <p:nvPr>
            <p:ph idx="7" type="body"/>
          </p:nvPr>
        </p:nvSpPr>
        <p:spPr>
          <a:xfrm>
            <a:off x="3705136"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12" name="Google Shape;1112;p408"/>
          <p:cNvSpPr txBox="1"/>
          <p:nvPr>
            <p:ph idx="8" type="body"/>
          </p:nvPr>
        </p:nvSpPr>
        <p:spPr>
          <a:xfrm>
            <a:off x="5446160"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13" name="Google Shape;1113;p408"/>
          <p:cNvSpPr txBox="1"/>
          <p:nvPr>
            <p:ph idx="9" type="body"/>
          </p:nvPr>
        </p:nvSpPr>
        <p:spPr>
          <a:xfrm>
            <a:off x="7187185"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ontents 3">
    <p:spTree>
      <p:nvGrpSpPr>
        <p:cNvPr id="49" name="Shape 49"/>
        <p:cNvGrpSpPr/>
        <p:nvPr/>
      </p:nvGrpSpPr>
      <p:grpSpPr>
        <a:xfrm>
          <a:off x="0" y="0"/>
          <a:ext cx="0" cy="0"/>
          <a:chOff x="0" y="0"/>
          <a:chExt cx="0" cy="0"/>
        </a:xfrm>
      </p:grpSpPr>
      <p:sp>
        <p:nvSpPr>
          <p:cNvPr id="50" name="Google Shape;50;p346"/>
          <p:cNvSpPr/>
          <p:nvPr/>
        </p:nvSpPr>
        <p:spPr>
          <a:xfrm>
            <a:off x="0" y="0"/>
            <a:ext cx="9144000"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Shape&#10;&#10;Description automatically generated with low confidence" id="51" name="Google Shape;51;p346"/>
          <p:cNvPicPr preferRelativeResize="0"/>
          <p:nvPr/>
        </p:nvPicPr>
        <p:blipFill rotWithShape="1">
          <a:blip r:embed="rId2">
            <a:alphaModFix/>
          </a:blip>
          <a:srcRect b="0" l="0" r="0" t="0"/>
          <a:stretch/>
        </p:blipFill>
        <p:spPr>
          <a:xfrm>
            <a:off x="0" y="6"/>
            <a:ext cx="9143990" cy="5143494"/>
          </a:xfrm>
          <a:prstGeom prst="rect">
            <a:avLst/>
          </a:prstGeom>
          <a:noFill/>
          <a:ln>
            <a:noFill/>
          </a:ln>
        </p:spPr>
      </p:pic>
      <p:sp>
        <p:nvSpPr>
          <p:cNvPr id="52" name="Google Shape;52;p346"/>
          <p:cNvSpPr/>
          <p:nvPr/>
        </p:nvSpPr>
        <p:spPr>
          <a:xfrm>
            <a:off x="0" y="400779"/>
            <a:ext cx="9144000" cy="4311898"/>
          </a:xfrm>
          <a:prstGeom prst="rect">
            <a:avLst/>
          </a:prstGeom>
          <a:solidFill>
            <a:schemeClr val="dk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Arial"/>
              <a:ea typeface="Arial"/>
              <a:cs typeface="Arial"/>
              <a:sym typeface="Arial"/>
            </a:endParaRPr>
          </a:p>
        </p:txBody>
      </p:sp>
      <p:sp>
        <p:nvSpPr>
          <p:cNvPr id="53" name="Google Shape;53;p346"/>
          <p:cNvSpPr/>
          <p:nvPr/>
        </p:nvSpPr>
        <p:spPr>
          <a:xfrm>
            <a:off x="0" y="582550"/>
            <a:ext cx="144711" cy="323530"/>
          </a:xfrm>
          <a:prstGeom prst="rect">
            <a:avLst/>
          </a:prstGeom>
          <a:solidFill>
            <a:schemeClr val="lt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Arial"/>
              <a:ea typeface="Arial"/>
              <a:cs typeface="Arial"/>
              <a:sym typeface="Arial"/>
            </a:endParaRPr>
          </a:p>
        </p:txBody>
      </p:sp>
      <p:sp>
        <p:nvSpPr>
          <p:cNvPr id="54" name="Google Shape;54;p346"/>
          <p:cNvSpPr txBox="1"/>
          <p:nvPr>
            <p:ph type="title"/>
          </p:nvPr>
        </p:nvSpPr>
        <p:spPr>
          <a:xfrm>
            <a:off x="144711" y="582550"/>
            <a:ext cx="3421450" cy="344091"/>
          </a:xfrm>
          <a:prstGeom prst="rect">
            <a:avLst/>
          </a:prstGeom>
          <a:noFill/>
          <a:ln>
            <a:noFill/>
          </a:ln>
        </p:spPr>
        <p:txBody>
          <a:bodyPr anchorCtr="0" anchor="ctr" bIns="45700" lIns="90000" spcFirstLastPara="1" rIns="91425" wrap="square" tIns="45700">
            <a:normAutofit/>
          </a:bodyPr>
          <a:lstStyle>
            <a:lvl1pPr lvl="0" marR="0" rtl="0" algn="l">
              <a:lnSpc>
                <a:spcPct val="100000"/>
              </a:lnSpc>
              <a:spcBef>
                <a:spcPts val="0"/>
              </a:spcBef>
              <a:spcAft>
                <a:spcPts val="0"/>
              </a:spcAft>
              <a:buClr>
                <a:schemeClr val="lt1"/>
              </a:buClr>
              <a:buSzPts val="1700"/>
              <a:buFont typeface="Public Sans"/>
              <a:buNone/>
              <a:defRPr b="1" i="0" sz="1700" u="none" cap="none" strike="noStrike">
                <a:solidFill>
                  <a:schemeClr val="lt1"/>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5" name="Google Shape;55;p346"/>
          <p:cNvSpPr txBox="1"/>
          <p:nvPr>
            <p:ph idx="1" type="body"/>
          </p:nvPr>
        </p:nvSpPr>
        <p:spPr>
          <a:xfrm>
            <a:off x="144710" y="1067398"/>
            <a:ext cx="8832235" cy="3036421"/>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18">
    <p:spTree>
      <p:nvGrpSpPr>
        <p:cNvPr id="1114" name="Shape 1114"/>
        <p:cNvGrpSpPr/>
        <p:nvPr/>
      </p:nvGrpSpPr>
      <p:grpSpPr>
        <a:xfrm>
          <a:off x="0" y="0"/>
          <a:ext cx="0" cy="0"/>
          <a:chOff x="0" y="0"/>
          <a:chExt cx="0" cy="0"/>
        </a:xfrm>
      </p:grpSpPr>
      <p:pic>
        <p:nvPicPr>
          <p:cNvPr descr="Shape&#10;&#10;Description automatically generated with low confidence" id="1115" name="Google Shape;1115;p409"/>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116" name="Google Shape;1116;p409"/>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17" name="Google Shape;1117;p409"/>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1118" name="Google Shape;1118;p409"/>
          <p:cNvGrpSpPr/>
          <p:nvPr/>
        </p:nvGrpSpPr>
        <p:grpSpPr>
          <a:xfrm>
            <a:off x="1761518" y="3131028"/>
            <a:ext cx="5620964" cy="646462"/>
            <a:chOff x="881517" y="3131028"/>
            <a:chExt cx="5620964" cy="646462"/>
          </a:xfrm>
        </p:grpSpPr>
        <p:grpSp>
          <p:nvGrpSpPr>
            <p:cNvPr id="1119" name="Google Shape;1119;p409"/>
            <p:cNvGrpSpPr/>
            <p:nvPr/>
          </p:nvGrpSpPr>
          <p:grpSpPr>
            <a:xfrm>
              <a:off x="881517" y="3131028"/>
              <a:ext cx="397892" cy="646462"/>
              <a:chOff x="1400864" y="1624076"/>
              <a:chExt cx="560368" cy="910439"/>
            </a:xfrm>
          </p:grpSpPr>
          <p:grpSp>
            <p:nvGrpSpPr>
              <p:cNvPr id="1120" name="Google Shape;1120;p409"/>
              <p:cNvGrpSpPr/>
              <p:nvPr/>
            </p:nvGrpSpPr>
            <p:grpSpPr>
              <a:xfrm>
                <a:off x="1400864" y="1624076"/>
                <a:ext cx="560368" cy="825149"/>
                <a:chOff x="1342876" y="1647676"/>
                <a:chExt cx="560368" cy="825149"/>
              </a:xfrm>
            </p:grpSpPr>
            <p:sp>
              <p:nvSpPr>
                <p:cNvPr id="1121" name="Google Shape;1121;p409"/>
                <p:cNvSpPr/>
                <p:nvPr/>
              </p:nvSpPr>
              <p:spPr>
                <a:xfrm rot="2700000">
                  <a:off x="1424940" y="1729740"/>
                  <a:ext cx="396240" cy="39624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22" name="Google Shape;1122;p409"/>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23" name="Google Shape;1123;p409"/>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24" name="Google Shape;1124;p409"/>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125" name="Google Shape;1125;p409"/>
            <p:cNvGrpSpPr/>
            <p:nvPr/>
          </p:nvGrpSpPr>
          <p:grpSpPr>
            <a:xfrm>
              <a:off x="2622541" y="3131028"/>
              <a:ext cx="397892" cy="646462"/>
              <a:chOff x="1400864" y="1624076"/>
              <a:chExt cx="560368" cy="910439"/>
            </a:xfrm>
          </p:grpSpPr>
          <p:grpSp>
            <p:nvGrpSpPr>
              <p:cNvPr id="1126" name="Google Shape;1126;p409"/>
              <p:cNvGrpSpPr/>
              <p:nvPr/>
            </p:nvGrpSpPr>
            <p:grpSpPr>
              <a:xfrm>
                <a:off x="1400864" y="1624076"/>
                <a:ext cx="560368" cy="825149"/>
                <a:chOff x="1342876" y="1647676"/>
                <a:chExt cx="560368" cy="825149"/>
              </a:xfrm>
            </p:grpSpPr>
            <p:sp>
              <p:nvSpPr>
                <p:cNvPr id="1127" name="Google Shape;1127;p409"/>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28" name="Google Shape;1128;p409"/>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29" name="Google Shape;1129;p409"/>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30" name="Google Shape;1130;p409"/>
              <p:cNvSpPr/>
              <p:nvPr/>
            </p:nvSpPr>
            <p:spPr>
              <a:xfrm rot="2700000">
                <a:off x="1559854" y="1891857"/>
                <a:ext cx="242388" cy="242388"/>
              </a:xfrm>
              <a:prstGeom prst="rect">
                <a:avLst/>
              </a:prstGeom>
              <a:solidFill>
                <a:schemeClr val="accent4"/>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131" name="Google Shape;1131;p409"/>
            <p:cNvGrpSpPr/>
            <p:nvPr/>
          </p:nvGrpSpPr>
          <p:grpSpPr>
            <a:xfrm>
              <a:off x="4363565" y="3131028"/>
              <a:ext cx="397892" cy="646462"/>
              <a:chOff x="1400864" y="1624076"/>
              <a:chExt cx="560368" cy="910439"/>
            </a:xfrm>
          </p:grpSpPr>
          <p:grpSp>
            <p:nvGrpSpPr>
              <p:cNvPr id="1132" name="Google Shape;1132;p409"/>
              <p:cNvGrpSpPr/>
              <p:nvPr/>
            </p:nvGrpSpPr>
            <p:grpSpPr>
              <a:xfrm>
                <a:off x="1400864" y="1624076"/>
                <a:ext cx="560368" cy="825149"/>
                <a:chOff x="1342876" y="1647676"/>
                <a:chExt cx="560368" cy="825149"/>
              </a:xfrm>
            </p:grpSpPr>
            <p:sp>
              <p:nvSpPr>
                <p:cNvPr id="1133" name="Google Shape;1133;p409"/>
                <p:cNvSpPr/>
                <p:nvPr/>
              </p:nvSpPr>
              <p:spPr>
                <a:xfrm rot="2700000">
                  <a:off x="1424940" y="1729740"/>
                  <a:ext cx="396240" cy="39624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34" name="Google Shape;1134;p409"/>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35" name="Google Shape;1135;p409"/>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36" name="Google Shape;1136;p409"/>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137" name="Google Shape;1137;p409"/>
            <p:cNvGrpSpPr/>
            <p:nvPr/>
          </p:nvGrpSpPr>
          <p:grpSpPr>
            <a:xfrm>
              <a:off x="6104589" y="3131028"/>
              <a:ext cx="397892" cy="646462"/>
              <a:chOff x="1400864" y="1624076"/>
              <a:chExt cx="560368" cy="910439"/>
            </a:xfrm>
          </p:grpSpPr>
          <p:grpSp>
            <p:nvGrpSpPr>
              <p:cNvPr id="1138" name="Google Shape;1138;p409"/>
              <p:cNvGrpSpPr/>
              <p:nvPr/>
            </p:nvGrpSpPr>
            <p:grpSpPr>
              <a:xfrm>
                <a:off x="1400864" y="1624076"/>
                <a:ext cx="560368" cy="825149"/>
                <a:chOff x="1342876" y="1647676"/>
                <a:chExt cx="560368" cy="825149"/>
              </a:xfrm>
            </p:grpSpPr>
            <p:sp>
              <p:nvSpPr>
                <p:cNvPr id="1139" name="Google Shape;1139;p409"/>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40" name="Google Shape;1140;p409"/>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41" name="Google Shape;1141;p409"/>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42" name="Google Shape;1142;p409"/>
              <p:cNvSpPr/>
              <p:nvPr/>
            </p:nvSpPr>
            <p:spPr>
              <a:xfrm rot="2700000">
                <a:off x="1559854" y="1891857"/>
                <a:ext cx="242388" cy="242388"/>
              </a:xfrm>
              <a:prstGeom prst="rect">
                <a:avLst/>
              </a:prstGeom>
              <a:solidFill>
                <a:schemeClr val="accent4"/>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143" name="Google Shape;1143;p409"/>
          <p:cNvSpPr txBox="1"/>
          <p:nvPr>
            <p:ph idx="1" type="body"/>
          </p:nvPr>
        </p:nvSpPr>
        <p:spPr>
          <a:xfrm>
            <a:off x="1102027"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44" name="Google Shape;1144;p409"/>
          <p:cNvSpPr txBox="1"/>
          <p:nvPr>
            <p:ph idx="2" type="body"/>
          </p:nvPr>
        </p:nvSpPr>
        <p:spPr>
          <a:xfrm>
            <a:off x="2843051"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45" name="Google Shape;1145;p409"/>
          <p:cNvSpPr txBox="1"/>
          <p:nvPr>
            <p:ph idx="3" type="body"/>
          </p:nvPr>
        </p:nvSpPr>
        <p:spPr>
          <a:xfrm>
            <a:off x="4584075"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46" name="Google Shape;1146;p409"/>
          <p:cNvSpPr txBox="1"/>
          <p:nvPr>
            <p:ph idx="4" type="body"/>
          </p:nvPr>
        </p:nvSpPr>
        <p:spPr>
          <a:xfrm>
            <a:off x="6325099"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grpSp>
        <p:nvGrpSpPr>
          <p:cNvPr id="1147" name="Google Shape;1147;p409"/>
          <p:cNvGrpSpPr/>
          <p:nvPr/>
        </p:nvGrpSpPr>
        <p:grpSpPr>
          <a:xfrm>
            <a:off x="881517" y="1424144"/>
            <a:ext cx="7361989" cy="646462"/>
            <a:chOff x="881517" y="2219381"/>
            <a:chExt cx="7361989" cy="646462"/>
          </a:xfrm>
        </p:grpSpPr>
        <p:grpSp>
          <p:nvGrpSpPr>
            <p:cNvPr id="1148" name="Google Shape;1148;p409"/>
            <p:cNvGrpSpPr/>
            <p:nvPr/>
          </p:nvGrpSpPr>
          <p:grpSpPr>
            <a:xfrm>
              <a:off x="881517" y="2219381"/>
              <a:ext cx="397892" cy="646462"/>
              <a:chOff x="1400864" y="1624076"/>
              <a:chExt cx="560368" cy="910439"/>
            </a:xfrm>
          </p:grpSpPr>
          <p:grpSp>
            <p:nvGrpSpPr>
              <p:cNvPr id="1149" name="Google Shape;1149;p409"/>
              <p:cNvGrpSpPr/>
              <p:nvPr/>
            </p:nvGrpSpPr>
            <p:grpSpPr>
              <a:xfrm>
                <a:off x="1400864" y="1624076"/>
                <a:ext cx="560368" cy="825149"/>
                <a:chOff x="1342876" y="1647676"/>
                <a:chExt cx="560368" cy="825149"/>
              </a:xfrm>
            </p:grpSpPr>
            <p:sp>
              <p:nvSpPr>
                <p:cNvPr id="1150" name="Google Shape;1150;p409"/>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51" name="Google Shape;1151;p409"/>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52" name="Google Shape;1152;p409"/>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53" name="Google Shape;1153;p409"/>
              <p:cNvSpPr/>
              <p:nvPr/>
            </p:nvSpPr>
            <p:spPr>
              <a:xfrm rot="2700000">
                <a:off x="1559854" y="1891857"/>
                <a:ext cx="242388" cy="242388"/>
              </a:xfrm>
              <a:prstGeom prst="rect">
                <a:avLst/>
              </a:prstGeom>
              <a:solidFill>
                <a:schemeClr val="accent4"/>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154" name="Google Shape;1154;p409"/>
            <p:cNvGrpSpPr/>
            <p:nvPr/>
          </p:nvGrpSpPr>
          <p:grpSpPr>
            <a:xfrm>
              <a:off x="2622541" y="2219381"/>
              <a:ext cx="397892" cy="646462"/>
              <a:chOff x="1400864" y="1624076"/>
              <a:chExt cx="560368" cy="910439"/>
            </a:xfrm>
          </p:grpSpPr>
          <p:grpSp>
            <p:nvGrpSpPr>
              <p:cNvPr id="1155" name="Google Shape;1155;p409"/>
              <p:cNvGrpSpPr/>
              <p:nvPr/>
            </p:nvGrpSpPr>
            <p:grpSpPr>
              <a:xfrm>
                <a:off x="1400864" y="1624076"/>
                <a:ext cx="560368" cy="825149"/>
                <a:chOff x="1342876" y="1647676"/>
                <a:chExt cx="560368" cy="825149"/>
              </a:xfrm>
            </p:grpSpPr>
            <p:sp>
              <p:nvSpPr>
                <p:cNvPr id="1156" name="Google Shape;1156;p409"/>
                <p:cNvSpPr/>
                <p:nvPr/>
              </p:nvSpPr>
              <p:spPr>
                <a:xfrm rot="2700000">
                  <a:off x="1424940" y="1729740"/>
                  <a:ext cx="396240" cy="39624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57" name="Google Shape;1157;p409"/>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58" name="Google Shape;1158;p409"/>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59" name="Google Shape;1159;p409"/>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160" name="Google Shape;1160;p409"/>
            <p:cNvGrpSpPr/>
            <p:nvPr/>
          </p:nvGrpSpPr>
          <p:grpSpPr>
            <a:xfrm>
              <a:off x="4363565" y="2219381"/>
              <a:ext cx="397892" cy="646462"/>
              <a:chOff x="1400864" y="1624076"/>
              <a:chExt cx="560368" cy="910439"/>
            </a:xfrm>
          </p:grpSpPr>
          <p:grpSp>
            <p:nvGrpSpPr>
              <p:cNvPr id="1161" name="Google Shape;1161;p409"/>
              <p:cNvGrpSpPr/>
              <p:nvPr/>
            </p:nvGrpSpPr>
            <p:grpSpPr>
              <a:xfrm>
                <a:off x="1400864" y="1624076"/>
                <a:ext cx="560368" cy="825149"/>
                <a:chOff x="1342876" y="1647676"/>
                <a:chExt cx="560368" cy="825149"/>
              </a:xfrm>
            </p:grpSpPr>
            <p:sp>
              <p:nvSpPr>
                <p:cNvPr id="1162" name="Google Shape;1162;p409"/>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63" name="Google Shape;1163;p409"/>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64" name="Google Shape;1164;p409"/>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65" name="Google Shape;1165;p409"/>
              <p:cNvSpPr/>
              <p:nvPr/>
            </p:nvSpPr>
            <p:spPr>
              <a:xfrm rot="2700000">
                <a:off x="1559854" y="1891857"/>
                <a:ext cx="242388" cy="242388"/>
              </a:xfrm>
              <a:prstGeom prst="rect">
                <a:avLst/>
              </a:prstGeom>
              <a:solidFill>
                <a:schemeClr val="accent4"/>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166" name="Google Shape;1166;p409"/>
            <p:cNvGrpSpPr/>
            <p:nvPr/>
          </p:nvGrpSpPr>
          <p:grpSpPr>
            <a:xfrm>
              <a:off x="6104589" y="2219381"/>
              <a:ext cx="397892" cy="646462"/>
              <a:chOff x="1400864" y="1624076"/>
              <a:chExt cx="560368" cy="910439"/>
            </a:xfrm>
          </p:grpSpPr>
          <p:grpSp>
            <p:nvGrpSpPr>
              <p:cNvPr id="1167" name="Google Shape;1167;p409"/>
              <p:cNvGrpSpPr/>
              <p:nvPr/>
            </p:nvGrpSpPr>
            <p:grpSpPr>
              <a:xfrm>
                <a:off x="1400864" y="1624076"/>
                <a:ext cx="560368" cy="825149"/>
                <a:chOff x="1342876" y="1647676"/>
                <a:chExt cx="560368" cy="825149"/>
              </a:xfrm>
            </p:grpSpPr>
            <p:sp>
              <p:nvSpPr>
                <p:cNvPr id="1168" name="Google Shape;1168;p409"/>
                <p:cNvSpPr/>
                <p:nvPr/>
              </p:nvSpPr>
              <p:spPr>
                <a:xfrm rot="2700000">
                  <a:off x="1424940" y="1729740"/>
                  <a:ext cx="396240" cy="39624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69" name="Google Shape;1169;p409"/>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70" name="Google Shape;1170;p409"/>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71" name="Google Shape;1171;p409"/>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172" name="Google Shape;1172;p409"/>
            <p:cNvGrpSpPr/>
            <p:nvPr/>
          </p:nvGrpSpPr>
          <p:grpSpPr>
            <a:xfrm>
              <a:off x="7845614" y="2219381"/>
              <a:ext cx="397892" cy="646462"/>
              <a:chOff x="1400864" y="1624076"/>
              <a:chExt cx="560368" cy="910439"/>
            </a:xfrm>
          </p:grpSpPr>
          <p:grpSp>
            <p:nvGrpSpPr>
              <p:cNvPr id="1173" name="Google Shape;1173;p409"/>
              <p:cNvGrpSpPr/>
              <p:nvPr/>
            </p:nvGrpSpPr>
            <p:grpSpPr>
              <a:xfrm>
                <a:off x="1400864" y="1624076"/>
                <a:ext cx="560368" cy="825149"/>
                <a:chOff x="1342876" y="1647676"/>
                <a:chExt cx="560368" cy="825149"/>
              </a:xfrm>
            </p:grpSpPr>
            <p:sp>
              <p:nvSpPr>
                <p:cNvPr id="1174" name="Google Shape;1174;p409"/>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75" name="Google Shape;1175;p409"/>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76" name="Google Shape;1176;p409"/>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77" name="Google Shape;1177;p409"/>
              <p:cNvSpPr/>
              <p:nvPr/>
            </p:nvSpPr>
            <p:spPr>
              <a:xfrm rot="2700000">
                <a:off x="1559854" y="1891857"/>
                <a:ext cx="242388" cy="242388"/>
              </a:xfrm>
              <a:prstGeom prst="rect">
                <a:avLst/>
              </a:prstGeom>
              <a:solidFill>
                <a:schemeClr val="accent4"/>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178" name="Google Shape;1178;p409"/>
          <p:cNvSpPr txBox="1"/>
          <p:nvPr>
            <p:ph idx="5" type="body"/>
          </p:nvPr>
        </p:nvSpPr>
        <p:spPr>
          <a:xfrm>
            <a:off x="223088"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79" name="Google Shape;1179;p409"/>
          <p:cNvSpPr txBox="1"/>
          <p:nvPr>
            <p:ph idx="6" type="body"/>
          </p:nvPr>
        </p:nvSpPr>
        <p:spPr>
          <a:xfrm>
            <a:off x="1964112"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80" name="Google Shape;1180;p409"/>
          <p:cNvSpPr txBox="1"/>
          <p:nvPr>
            <p:ph idx="7" type="body"/>
          </p:nvPr>
        </p:nvSpPr>
        <p:spPr>
          <a:xfrm>
            <a:off x="3705136"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81" name="Google Shape;1181;p409"/>
          <p:cNvSpPr txBox="1"/>
          <p:nvPr>
            <p:ph idx="8" type="body"/>
          </p:nvPr>
        </p:nvSpPr>
        <p:spPr>
          <a:xfrm>
            <a:off x="5446160"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82" name="Google Shape;1182;p409"/>
          <p:cNvSpPr txBox="1"/>
          <p:nvPr>
            <p:ph idx="9" type="body"/>
          </p:nvPr>
        </p:nvSpPr>
        <p:spPr>
          <a:xfrm>
            <a:off x="7187185"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19">
    <p:spTree>
      <p:nvGrpSpPr>
        <p:cNvPr id="1183" name="Shape 1183"/>
        <p:cNvGrpSpPr/>
        <p:nvPr/>
      </p:nvGrpSpPr>
      <p:grpSpPr>
        <a:xfrm>
          <a:off x="0" y="0"/>
          <a:ext cx="0" cy="0"/>
          <a:chOff x="0" y="0"/>
          <a:chExt cx="0" cy="0"/>
        </a:xfrm>
      </p:grpSpPr>
      <p:pic>
        <p:nvPicPr>
          <p:cNvPr descr="Shape&#10;&#10;Description automatically generated with low confidence" id="1184" name="Google Shape;1184;p410"/>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185" name="Google Shape;1185;p410"/>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86" name="Google Shape;1186;p410"/>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1187" name="Google Shape;1187;p410"/>
          <p:cNvGrpSpPr/>
          <p:nvPr/>
        </p:nvGrpSpPr>
        <p:grpSpPr>
          <a:xfrm>
            <a:off x="1761518" y="3131028"/>
            <a:ext cx="5620964" cy="646462"/>
            <a:chOff x="881517" y="3131028"/>
            <a:chExt cx="5620964" cy="646462"/>
          </a:xfrm>
        </p:grpSpPr>
        <p:grpSp>
          <p:nvGrpSpPr>
            <p:cNvPr id="1188" name="Google Shape;1188;p410"/>
            <p:cNvGrpSpPr/>
            <p:nvPr/>
          </p:nvGrpSpPr>
          <p:grpSpPr>
            <a:xfrm>
              <a:off x="881517" y="3131028"/>
              <a:ext cx="397892" cy="646462"/>
              <a:chOff x="1400864" y="1624076"/>
              <a:chExt cx="560368" cy="910439"/>
            </a:xfrm>
          </p:grpSpPr>
          <p:grpSp>
            <p:nvGrpSpPr>
              <p:cNvPr id="1189" name="Google Shape;1189;p410"/>
              <p:cNvGrpSpPr/>
              <p:nvPr/>
            </p:nvGrpSpPr>
            <p:grpSpPr>
              <a:xfrm>
                <a:off x="1400864" y="1624076"/>
                <a:ext cx="560368" cy="825149"/>
                <a:chOff x="1342876" y="1647676"/>
                <a:chExt cx="560368" cy="825149"/>
              </a:xfrm>
            </p:grpSpPr>
            <p:sp>
              <p:nvSpPr>
                <p:cNvPr id="1190" name="Google Shape;1190;p410"/>
                <p:cNvSpPr/>
                <p:nvPr/>
              </p:nvSpPr>
              <p:spPr>
                <a:xfrm rot="2700000">
                  <a:off x="1424940" y="1729740"/>
                  <a:ext cx="396240" cy="3962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91" name="Google Shape;1191;p410"/>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92" name="Google Shape;1192;p410"/>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93" name="Google Shape;1193;p410"/>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194" name="Google Shape;1194;p410"/>
            <p:cNvGrpSpPr/>
            <p:nvPr/>
          </p:nvGrpSpPr>
          <p:grpSpPr>
            <a:xfrm>
              <a:off x="2622541" y="3131028"/>
              <a:ext cx="397892" cy="646462"/>
              <a:chOff x="1400864" y="1624076"/>
              <a:chExt cx="560368" cy="910439"/>
            </a:xfrm>
          </p:grpSpPr>
          <p:grpSp>
            <p:nvGrpSpPr>
              <p:cNvPr id="1195" name="Google Shape;1195;p410"/>
              <p:cNvGrpSpPr/>
              <p:nvPr/>
            </p:nvGrpSpPr>
            <p:grpSpPr>
              <a:xfrm>
                <a:off x="1400864" y="1624076"/>
                <a:ext cx="560368" cy="825149"/>
                <a:chOff x="1342876" y="1647676"/>
                <a:chExt cx="560368" cy="825149"/>
              </a:xfrm>
            </p:grpSpPr>
            <p:sp>
              <p:nvSpPr>
                <p:cNvPr id="1196" name="Google Shape;1196;p410"/>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197" name="Google Shape;1197;p410"/>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198" name="Google Shape;1198;p410"/>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199" name="Google Shape;1199;p410"/>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200" name="Google Shape;1200;p410"/>
            <p:cNvGrpSpPr/>
            <p:nvPr/>
          </p:nvGrpSpPr>
          <p:grpSpPr>
            <a:xfrm>
              <a:off x="4363565" y="3131028"/>
              <a:ext cx="397892" cy="646462"/>
              <a:chOff x="1400864" y="1624076"/>
              <a:chExt cx="560368" cy="910439"/>
            </a:xfrm>
          </p:grpSpPr>
          <p:grpSp>
            <p:nvGrpSpPr>
              <p:cNvPr id="1201" name="Google Shape;1201;p410"/>
              <p:cNvGrpSpPr/>
              <p:nvPr/>
            </p:nvGrpSpPr>
            <p:grpSpPr>
              <a:xfrm>
                <a:off x="1400864" y="1624076"/>
                <a:ext cx="560368" cy="825149"/>
                <a:chOff x="1342876" y="1647676"/>
                <a:chExt cx="560368" cy="825149"/>
              </a:xfrm>
            </p:grpSpPr>
            <p:sp>
              <p:nvSpPr>
                <p:cNvPr id="1202" name="Google Shape;1202;p410"/>
                <p:cNvSpPr/>
                <p:nvPr/>
              </p:nvSpPr>
              <p:spPr>
                <a:xfrm rot="2700000">
                  <a:off x="1424940" y="1729740"/>
                  <a:ext cx="396240" cy="3962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03" name="Google Shape;1203;p410"/>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04" name="Google Shape;1204;p410"/>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05" name="Google Shape;1205;p410"/>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206" name="Google Shape;1206;p410"/>
            <p:cNvGrpSpPr/>
            <p:nvPr/>
          </p:nvGrpSpPr>
          <p:grpSpPr>
            <a:xfrm>
              <a:off x="6104589" y="3131028"/>
              <a:ext cx="397892" cy="646462"/>
              <a:chOff x="1400864" y="1624076"/>
              <a:chExt cx="560368" cy="910439"/>
            </a:xfrm>
          </p:grpSpPr>
          <p:grpSp>
            <p:nvGrpSpPr>
              <p:cNvPr id="1207" name="Google Shape;1207;p410"/>
              <p:cNvGrpSpPr/>
              <p:nvPr/>
            </p:nvGrpSpPr>
            <p:grpSpPr>
              <a:xfrm>
                <a:off x="1400864" y="1624076"/>
                <a:ext cx="560368" cy="825149"/>
                <a:chOff x="1342876" y="1647676"/>
                <a:chExt cx="560368" cy="825149"/>
              </a:xfrm>
            </p:grpSpPr>
            <p:sp>
              <p:nvSpPr>
                <p:cNvPr id="1208" name="Google Shape;1208;p410"/>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09" name="Google Shape;1209;p410"/>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10" name="Google Shape;1210;p410"/>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11" name="Google Shape;1211;p410"/>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212" name="Google Shape;1212;p410"/>
          <p:cNvSpPr txBox="1"/>
          <p:nvPr>
            <p:ph idx="1" type="body"/>
          </p:nvPr>
        </p:nvSpPr>
        <p:spPr>
          <a:xfrm>
            <a:off x="1102027"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13" name="Google Shape;1213;p410"/>
          <p:cNvSpPr txBox="1"/>
          <p:nvPr>
            <p:ph idx="2" type="body"/>
          </p:nvPr>
        </p:nvSpPr>
        <p:spPr>
          <a:xfrm>
            <a:off x="2843051"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14" name="Google Shape;1214;p410"/>
          <p:cNvSpPr txBox="1"/>
          <p:nvPr>
            <p:ph idx="3" type="body"/>
          </p:nvPr>
        </p:nvSpPr>
        <p:spPr>
          <a:xfrm>
            <a:off x="4584075"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15" name="Google Shape;1215;p410"/>
          <p:cNvSpPr txBox="1"/>
          <p:nvPr>
            <p:ph idx="4" type="body"/>
          </p:nvPr>
        </p:nvSpPr>
        <p:spPr>
          <a:xfrm>
            <a:off x="6325099"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grpSp>
        <p:nvGrpSpPr>
          <p:cNvPr id="1216" name="Google Shape;1216;p410"/>
          <p:cNvGrpSpPr/>
          <p:nvPr/>
        </p:nvGrpSpPr>
        <p:grpSpPr>
          <a:xfrm>
            <a:off x="881517" y="1424144"/>
            <a:ext cx="7361989" cy="646462"/>
            <a:chOff x="881517" y="2219381"/>
            <a:chExt cx="7361989" cy="646462"/>
          </a:xfrm>
        </p:grpSpPr>
        <p:grpSp>
          <p:nvGrpSpPr>
            <p:cNvPr id="1217" name="Google Shape;1217;p410"/>
            <p:cNvGrpSpPr/>
            <p:nvPr/>
          </p:nvGrpSpPr>
          <p:grpSpPr>
            <a:xfrm>
              <a:off x="881517" y="2219381"/>
              <a:ext cx="397892" cy="646462"/>
              <a:chOff x="1400864" y="1624076"/>
              <a:chExt cx="560368" cy="910439"/>
            </a:xfrm>
          </p:grpSpPr>
          <p:grpSp>
            <p:nvGrpSpPr>
              <p:cNvPr id="1218" name="Google Shape;1218;p410"/>
              <p:cNvGrpSpPr/>
              <p:nvPr/>
            </p:nvGrpSpPr>
            <p:grpSpPr>
              <a:xfrm>
                <a:off x="1400864" y="1624076"/>
                <a:ext cx="560368" cy="825149"/>
                <a:chOff x="1342876" y="1647676"/>
                <a:chExt cx="560368" cy="825149"/>
              </a:xfrm>
            </p:grpSpPr>
            <p:sp>
              <p:nvSpPr>
                <p:cNvPr id="1219" name="Google Shape;1219;p410"/>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20" name="Google Shape;1220;p410"/>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21" name="Google Shape;1221;p410"/>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22" name="Google Shape;1222;p410"/>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223" name="Google Shape;1223;p410"/>
            <p:cNvGrpSpPr/>
            <p:nvPr/>
          </p:nvGrpSpPr>
          <p:grpSpPr>
            <a:xfrm>
              <a:off x="2622541" y="2219381"/>
              <a:ext cx="397892" cy="646462"/>
              <a:chOff x="1400864" y="1624076"/>
              <a:chExt cx="560368" cy="910439"/>
            </a:xfrm>
          </p:grpSpPr>
          <p:grpSp>
            <p:nvGrpSpPr>
              <p:cNvPr id="1224" name="Google Shape;1224;p410"/>
              <p:cNvGrpSpPr/>
              <p:nvPr/>
            </p:nvGrpSpPr>
            <p:grpSpPr>
              <a:xfrm>
                <a:off x="1400864" y="1624076"/>
                <a:ext cx="560368" cy="825149"/>
                <a:chOff x="1342876" y="1647676"/>
                <a:chExt cx="560368" cy="825149"/>
              </a:xfrm>
            </p:grpSpPr>
            <p:sp>
              <p:nvSpPr>
                <p:cNvPr id="1225" name="Google Shape;1225;p410"/>
                <p:cNvSpPr/>
                <p:nvPr/>
              </p:nvSpPr>
              <p:spPr>
                <a:xfrm rot="2700000">
                  <a:off x="1424940" y="1729740"/>
                  <a:ext cx="396240" cy="3962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26" name="Google Shape;1226;p410"/>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27" name="Google Shape;1227;p410"/>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28" name="Google Shape;1228;p410"/>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229" name="Google Shape;1229;p410"/>
            <p:cNvGrpSpPr/>
            <p:nvPr/>
          </p:nvGrpSpPr>
          <p:grpSpPr>
            <a:xfrm>
              <a:off x="4363565" y="2219381"/>
              <a:ext cx="397892" cy="646462"/>
              <a:chOff x="1400864" y="1624076"/>
              <a:chExt cx="560368" cy="910439"/>
            </a:xfrm>
          </p:grpSpPr>
          <p:grpSp>
            <p:nvGrpSpPr>
              <p:cNvPr id="1230" name="Google Shape;1230;p410"/>
              <p:cNvGrpSpPr/>
              <p:nvPr/>
            </p:nvGrpSpPr>
            <p:grpSpPr>
              <a:xfrm>
                <a:off x="1400864" y="1624076"/>
                <a:ext cx="560368" cy="825149"/>
                <a:chOff x="1342876" y="1647676"/>
                <a:chExt cx="560368" cy="825149"/>
              </a:xfrm>
            </p:grpSpPr>
            <p:sp>
              <p:nvSpPr>
                <p:cNvPr id="1231" name="Google Shape;1231;p410"/>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32" name="Google Shape;1232;p410"/>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33" name="Google Shape;1233;p410"/>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34" name="Google Shape;1234;p410"/>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235" name="Google Shape;1235;p410"/>
            <p:cNvGrpSpPr/>
            <p:nvPr/>
          </p:nvGrpSpPr>
          <p:grpSpPr>
            <a:xfrm>
              <a:off x="6104589" y="2219381"/>
              <a:ext cx="397892" cy="646462"/>
              <a:chOff x="1400864" y="1624076"/>
              <a:chExt cx="560368" cy="910439"/>
            </a:xfrm>
          </p:grpSpPr>
          <p:grpSp>
            <p:nvGrpSpPr>
              <p:cNvPr id="1236" name="Google Shape;1236;p410"/>
              <p:cNvGrpSpPr/>
              <p:nvPr/>
            </p:nvGrpSpPr>
            <p:grpSpPr>
              <a:xfrm>
                <a:off x="1400864" y="1624076"/>
                <a:ext cx="560368" cy="825149"/>
                <a:chOff x="1342876" y="1647676"/>
                <a:chExt cx="560368" cy="825149"/>
              </a:xfrm>
            </p:grpSpPr>
            <p:sp>
              <p:nvSpPr>
                <p:cNvPr id="1237" name="Google Shape;1237;p410"/>
                <p:cNvSpPr/>
                <p:nvPr/>
              </p:nvSpPr>
              <p:spPr>
                <a:xfrm rot="2700000">
                  <a:off x="1424940" y="1729740"/>
                  <a:ext cx="396240" cy="3962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38" name="Google Shape;1238;p410"/>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39" name="Google Shape;1239;p410"/>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40" name="Google Shape;1240;p410"/>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241" name="Google Shape;1241;p410"/>
            <p:cNvGrpSpPr/>
            <p:nvPr/>
          </p:nvGrpSpPr>
          <p:grpSpPr>
            <a:xfrm>
              <a:off x="7845614" y="2219381"/>
              <a:ext cx="397892" cy="646462"/>
              <a:chOff x="1400864" y="1624076"/>
              <a:chExt cx="560368" cy="910439"/>
            </a:xfrm>
          </p:grpSpPr>
          <p:grpSp>
            <p:nvGrpSpPr>
              <p:cNvPr id="1242" name="Google Shape;1242;p410"/>
              <p:cNvGrpSpPr/>
              <p:nvPr/>
            </p:nvGrpSpPr>
            <p:grpSpPr>
              <a:xfrm>
                <a:off x="1400864" y="1624076"/>
                <a:ext cx="560368" cy="825149"/>
                <a:chOff x="1342876" y="1647676"/>
                <a:chExt cx="560368" cy="825149"/>
              </a:xfrm>
            </p:grpSpPr>
            <p:sp>
              <p:nvSpPr>
                <p:cNvPr id="1243" name="Google Shape;1243;p410"/>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44" name="Google Shape;1244;p410"/>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45" name="Google Shape;1245;p410"/>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46" name="Google Shape;1246;p410"/>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247" name="Google Shape;1247;p410"/>
          <p:cNvSpPr txBox="1"/>
          <p:nvPr>
            <p:ph idx="5" type="body"/>
          </p:nvPr>
        </p:nvSpPr>
        <p:spPr>
          <a:xfrm>
            <a:off x="223088"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48" name="Google Shape;1248;p410"/>
          <p:cNvSpPr txBox="1"/>
          <p:nvPr>
            <p:ph idx="6" type="body"/>
          </p:nvPr>
        </p:nvSpPr>
        <p:spPr>
          <a:xfrm>
            <a:off x="1964112"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49" name="Google Shape;1249;p410"/>
          <p:cNvSpPr txBox="1"/>
          <p:nvPr>
            <p:ph idx="7" type="body"/>
          </p:nvPr>
        </p:nvSpPr>
        <p:spPr>
          <a:xfrm>
            <a:off x="3705136"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50" name="Google Shape;1250;p410"/>
          <p:cNvSpPr txBox="1"/>
          <p:nvPr>
            <p:ph idx="8" type="body"/>
          </p:nvPr>
        </p:nvSpPr>
        <p:spPr>
          <a:xfrm>
            <a:off x="5446160"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51" name="Google Shape;1251;p410"/>
          <p:cNvSpPr txBox="1"/>
          <p:nvPr>
            <p:ph idx="9" type="body"/>
          </p:nvPr>
        </p:nvSpPr>
        <p:spPr>
          <a:xfrm>
            <a:off x="7187185"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20">
    <p:spTree>
      <p:nvGrpSpPr>
        <p:cNvPr id="1252" name="Shape 1252"/>
        <p:cNvGrpSpPr/>
        <p:nvPr/>
      </p:nvGrpSpPr>
      <p:grpSpPr>
        <a:xfrm>
          <a:off x="0" y="0"/>
          <a:ext cx="0" cy="0"/>
          <a:chOff x="0" y="0"/>
          <a:chExt cx="0" cy="0"/>
        </a:xfrm>
      </p:grpSpPr>
      <p:pic>
        <p:nvPicPr>
          <p:cNvPr descr="Shape&#10;&#10;Description automatically generated with low confidence" id="1253" name="Google Shape;1253;p411"/>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254" name="Google Shape;1254;p41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55" name="Google Shape;1255;p411"/>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1256" name="Google Shape;1256;p411"/>
          <p:cNvGrpSpPr/>
          <p:nvPr/>
        </p:nvGrpSpPr>
        <p:grpSpPr>
          <a:xfrm>
            <a:off x="881517" y="3131028"/>
            <a:ext cx="7361989" cy="646462"/>
            <a:chOff x="881517" y="2219381"/>
            <a:chExt cx="7361989" cy="646462"/>
          </a:xfrm>
        </p:grpSpPr>
        <p:grpSp>
          <p:nvGrpSpPr>
            <p:cNvPr id="1257" name="Google Shape;1257;p411"/>
            <p:cNvGrpSpPr/>
            <p:nvPr/>
          </p:nvGrpSpPr>
          <p:grpSpPr>
            <a:xfrm>
              <a:off x="881517" y="2219381"/>
              <a:ext cx="397892" cy="646462"/>
              <a:chOff x="1400864" y="1624076"/>
              <a:chExt cx="560368" cy="910439"/>
            </a:xfrm>
          </p:grpSpPr>
          <p:grpSp>
            <p:nvGrpSpPr>
              <p:cNvPr id="1258" name="Google Shape;1258;p411"/>
              <p:cNvGrpSpPr/>
              <p:nvPr/>
            </p:nvGrpSpPr>
            <p:grpSpPr>
              <a:xfrm>
                <a:off x="1400864" y="1624076"/>
                <a:ext cx="560368" cy="825149"/>
                <a:chOff x="1342876" y="1647676"/>
                <a:chExt cx="560368" cy="825149"/>
              </a:xfrm>
            </p:grpSpPr>
            <p:sp>
              <p:nvSpPr>
                <p:cNvPr id="1259" name="Google Shape;1259;p411"/>
                <p:cNvSpPr/>
                <p:nvPr/>
              </p:nvSpPr>
              <p:spPr>
                <a:xfrm rot="2700000">
                  <a:off x="1424940" y="1729740"/>
                  <a:ext cx="396240" cy="3962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60" name="Google Shape;1260;p411"/>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61" name="Google Shape;1261;p411"/>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62" name="Google Shape;1262;p411"/>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263" name="Google Shape;1263;p411"/>
            <p:cNvGrpSpPr/>
            <p:nvPr/>
          </p:nvGrpSpPr>
          <p:grpSpPr>
            <a:xfrm>
              <a:off x="2622541" y="2219381"/>
              <a:ext cx="397892" cy="646462"/>
              <a:chOff x="1400864" y="1624076"/>
              <a:chExt cx="560368" cy="910439"/>
            </a:xfrm>
          </p:grpSpPr>
          <p:grpSp>
            <p:nvGrpSpPr>
              <p:cNvPr id="1264" name="Google Shape;1264;p411"/>
              <p:cNvGrpSpPr/>
              <p:nvPr/>
            </p:nvGrpSpPr>
            <p:grpSpPr>
              <a:xfrm>
                <a:off x="1400864" y="1624076"/>
                <a:ext cx="560368" cy="825149"/>
                <a:chOff x="1342876" y="1647676"/>
                <a:chExt cx="560368" cy="825149"/>
              </a:xfrm>
            </p:grpSpPr>
            <p:sp>
              <p:nvSpPr>
                <p:cNvPr id="1265" name="Google Shape;1265;p411"/>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66" name="Google Shape;1266;p411"/>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67" name="Google Shape;1267;p411"/>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68" name="Google Shape;1268;p411"/>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269" name="Google Shape;1269;p411"/>
            <p:cNvGrpSpPr/>
            <p:nvPr/>
          </p:nvGrpSpPr>
          <p:grpSpPr>
            <a:xfrm>
              <a:off x="4363565" y="2219381"/>
              <a:ext cx="397892" cy="646462"/>
              <a:chOff x="1400864" y="1624076"/>
              <a:chExt cx="560368" cy="910439"/>
            </a:xfrm>
          </p:grpSpPr>
          <p:grpSp>
            <p:nvGrpSpPr>
              <p:cNvPr id="1270" name="Google Shape;1270;p411"/>
              <p:cNvGrpSpPr/>
              <p:nvPr/>
            </p:nvGrpSpPr>
            <p:grpSpPr>
              <a:xfrm>
                <a:off x="1400864" y="1624076"/>
                <a:ext cx="560368" cy="825149"/>
                <a:chOff x="1342876" y="1647676"/>
                <a:chExt cx="560368" cy="825149"/>
              </a:xfrm>
            </p:grpSpPr>
            <p:sp>
              <p:nvSpPr>
                <p:cNvPr id="1271" name="Google Shape;1271;p411"/>
                <p:cNvSpPr/>
                <p:nvPr/>
              </p:nvSpPr>
              <p:spPr>
                <a:xfrm rot="2700000">
                  <a:off x="1424940" y="1729740"/>
                  <a:ext cx="396240" cy="3962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72" name="Google Shape;1272;p411"/>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73" name="Google Shape;1273;p411"/>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74" name="Google Shape;1274;p411"/>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275" name="Google Shape;1275;p411"/>
            <p:cNvGrpSpPr/>
            <p:nvPr/>
          </p:nvGrpSpPr>
          <p:grpSpPr>
            <a:xfrm>
              <a:off x="6104589" y="2219381"/>
              <a:ext cx="397892" cy="646462"/>
              <a:chOff x="1400864" y="1624076"/>
              <a:chExt cx="560368" cy="910439"/>
            </a:xfrm>
          </p:grpSpPr>
          <p:grpSp>
            <p:nvGrpSpPr>
              <p:cNvPr id="1276" name="Google Shape;1276;p411"/>
              <p:cNvGrpSpPr/>
              <p:nvPr/>
            </p:nvGrpSpPr>
            <p:grpSpPr>
              <a:xfrm>
                <a:off x="1400864" y="1624076"/>
                <a:ext cx="560368" cy="825149"/>
                <a:chOff x="1342876" y="1647676"/>
                <a:chExt cx="560368" cy="825149"/>
              </a:xfrm>
            </p:grpSpPr>
            <p:sp>
              <p:nvSpPr>
                <p:cNvPr id="1277" name="Google Shape;1277;p411"/>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78" name="Google Shape;1278;p411"/>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79" name="Google Shape;1279;p411"/>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80" name="Google Shape;1280;p411"/>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281" name="Google Shape;1281;p411"/>
            <p:cNvGrpSpPr/>
            <p:nvPr/>
          </p:nvGrpSpPr>
          <p:grpSpPr>
            <a:xfrm>
              <a:off x="7845614" y="2219381"/>
              <a:ext cx="397892" cy="646462"/>
              <a:chOff x="1400864" y="1624076"/>
              <a:chExt cx="560368" cy="910439"/>
            </a:xfrm>
          </p:grpSpPr>
          <p:grpSp>
            <p:nvGrpSpPr>
              <p:cNvPr id="1282" name="Google Shape;1282;p411"/>
              <p:cNvGrpSpPr/>
              <p:nvPr/>
            </p:nvGrpSpPr>
            <p:grpSpPr>
              <a:xfrm>
                <a:off x="1400864" y="1624076"/>
                <a:ext cx="560368" cy="825149"/>
                <a:chOff x="1342876" y="1647676"/>
                <a:chExt cx="560368" cy="825149"/>
              </a:xfrm>
            </p:grpSpPr>
            <p:sp>
              <p:nvSpPr>
                <p:cNvPr id="1283" name="Google Shape;1283;p411"/>
                <p:cNvSpPr/>
                <p:nvPr/>
              </p:nvSpPr>
              <p:spPr>
                <a:xfrm rot="2700000">
                  <a:off x="1424940" y="1729740"/>
                  <a:ext cx="396240" cy="3962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84" name="Google Shape;1284;p411"/>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85" name="Google Shape;1285;p411"/>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86" name="Google Shape;1286;p411"/>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287" name="Google Shape;1287;p411"/>
          <p:cNvSpPr txBox="1"/>
          <p:nvPr>
            <p:ph idx="1" type="body"/>
          </p:nvPr>
        </p:nvSpPr>
        <p:spPr>
          <a:xfrm>
            <a:off x="223088"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88" name="Google Shape;1288;p411"/>
          <p:cNvSpPr txBox="1"/>
          <p:nvPr>
            <p:ph idx="2" type="body"/>
          </p:nvPr>
        </p:nvSpPr>
        <p:spPr>
          <a:xfrm>
            <a:off x="1964112"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89" name="Google Shape;1289;p411"/>
          <p:cNvSpPr txBox="1"/>
          <p:nvPr>
            <p:ph idx="3" type="body"/>
          </p:nvPr>
        </p:nvSpPr>
        <p:spPr>
          <a:xfrm>
            <a:off x="3705136"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90" name="Google Shape;1290;p411"/>
          <p:cNvSpPr txBox="1"/>
          <p:nvPr>
            <p:ph idx="4" type="body"/>
          </p:nvPr>
        </p:nvSpPr>
        <p:spPr>
          <a:xfrm>
            <a:off x="5446160"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91" name="Google Shape;1291;p411"/>
          <p:cNvSpPr txBox="1"/>
          <p:nvPr>
            <p:ph idx="5" type="body"/>
          </p:nvPr>
        </p:nvSpPr>
        <p:spPr>
          <a:xfrm>
            <a:off x="7187185" y="3913557"/>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grpSp>
        <p:nvGrpSpPr>
          <p:cNvPr id="1292" name="Google Shape;1292;p411"/>
          <p:cNvGrpSpPr/>
          <p:nvPr/>
        </p:nvGrpSpPr>
        <p:grpSpPr>
          <a:xfrm>
            <a:off x="881517" y="1424144"/>
            <a:ext cx="7361989" cy="646462"/>
            <a:chOff x="881517" y="2219381"/>
            <a:chExt cx="7361989" cy="646462"/>
          </a:xfrm>
        </p:grpSpPr>
        <p:grpSp>
          <p:nvGrpSpPr>
            <p:cNvPr id="1293" name="Google Shape;1293;p411"/>
            <p:cNvGrpSpPr/>
            <p:nvPr/>
          </p:nvGrpSpPr>
          <p:grpSpPr>
            <a:xfrm>
              <a:off x="881517" y="2219381"/>
              <a:ext cx="397892" cy="646462"/>
              <a:chOff x="1400864" y="1624076"/>
              <a:chExt cx="560368" cy="910439"/>
            </a:xfrm>
          </p:grpSpPr>
          <p:grpSp>
            <p:nvGrpSpPr>
              <p:cNvPr id="1294" name="Google Shape;1294;p411"/>
              <p:cNvGrpSpPr/>
              <p:nvPr/>
            </p:nvGrpSpPr>
            <p:grpSpPr>
              <a:xfrm>
                <a:off x="1400864" y="1624076"/>
                <a:ext cx="560368" cy="825149"/>
                <a:chOff x="1342876" y="1647676"/>
                <a:chExt cx="560368" cy="825149"/>
              </a:xfrm>
            </p:grpSpPr>
            <p:sp>
              <p:nvSpPr>
                <p:cNvPr id="1295" name="Google Shape;1295;p411"/>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296" name="Google Shape;1296;p411"/>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297" name="Google Shape;1297;p411"/>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298" name="Google Shape;1298;p411"/>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299" name="Google Shape;1299;p411"/>
            <p:cNvGrpSpPr/>
            <p:nvPr/>
          </p:nvGrpSpPr>
          <p:grpSpPr>
            <a:xfrm>
              <a:off x="2622541" y="2219381"/>
              <a:ext cx="397892" cy="646462"/>
              <a:chOff x="1400864" y="1624076"/>
              <a:chExt cx="560368" cy="910439"/>
            </a:xfrm>
          </p:grpSpPr>
          <p:grpSp>
            <p:nvGrpSpPr>
              <p:cNvPr id="1300" name="Google Shape;1300;p411"/>
              <p:cNvGrpSpPr/>
              <p:nvPr/>
            </p:nvGrpSpPr>
            <p:grpSpPr>
              <a:xfrm>
                <a:off x="1400864" y="1624076"/>
                <a:ext cx="560368" cy="825149"/>
                <a:chOff x="1342876" y="1647676"/>
                <a:chExt cx="560368" cy="825149"/>
              </a:xfrm>
            </p:grpSpPr>
            <p:sp>
              <p:nvSpPr>
                <p:cNvPr id="1301" name="Google Shape;1301;p411"/>
                <p:cNvSpPr/>
                <p:nvPr/>
              </p:nvSpPr>
              <p:spPr>
                <a:xfrm rot="2700000">
                  <a:off x="1424940" y="1729740"/>
                  <a:ext cx="396240" cy="3962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02" name="Google Shape;1302;p411"/>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303" name="Google Shape;1303;p411"/>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304" name="Google Shape;1304;p411"/>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305" name="Google Shape;1305;p411"/>
            <p:cNvGrpSpPr/>
            <p:nvPr/>
          </p:nvGrpSpPr>
          <p:grpSpPr>
            <a:xfrm>
              <a:off x="4363565" y="2219381"/>
              <a:ext cx="397892" cy="646462"/>
              <a:chOff x="1400864" y="1624076"/>
              <a:chExt cx="560368" cy="910439"/>
            </a:xfrm>
          </p:grpSpPr>
          <p:grpSp>
            <p:nvGrpSpPr>
              <p:cNvPr id="1306" name="Google Shape;1306;p411"/>
              <p:cNvGrpSpPr/>
              <p:nvPr/>
            </p:nvGrpSpPr>
            <p:grpSpPr>
              <a:xfrm>
                <a:off x="1400864" y="1624076"/>
                <a:ext cx="560368" cy="825149"/>
                <a:chOff x="1342876" y="1647676"/>
                <a:chExt cx="560368" cy="825149"/>
              </a:xfrm>
            </p:grpSpPr>
            <p:sp>
              <p:nvSpPr>
                <p:cNvPr id="1307" name="Google Shape;1307;p411"/>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08" name="Google Shape;1308;p411"/>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309" name="Google Shape;1309;p411"/>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310" name="Google Shape;1310;p411"/>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311" name="Google Shape;1311;p411"/>
            <p:cNvGrpSpPr/>
            <p:nvPr/>
          </p:nvGrpSpPr>
          <p:grpSpPr>
            <a:xfrm>
              <a:off x="6104589" y="2219381"/>
              <a:ext cx="397892" cy="646462"/>
              <a:chOff x="1400864" y="1624076"/>
              <a:chExt cx="560368" cy="910439"/>
            </a:xfrm>
          </p:grpSpPr>
          <p:grpSp>
            <p:nvGrpSpPr>
              <p:cNvPr id="1312" name="Google Shape;1312;p411"/>
              <p:cNvGrpSpPr/>
              <p:nvPr/>
            </p:nvGrpSpPr>
            <p:grpSpPr>
              <a:xfrm>
                <a:off x="1400864" y="1624076"/>
                <a:ext cx="560368" cy="825149"/>
                <a:chOff x="1342876" y="1647676"/>
                <a:chExt cx="560368" cy="825149"/>
              </a:xfrm>
            </p:grpSpPr>
            <p:sp>
              <p:nvSpPr>
                <p:cNvPr id="1313" name="Google Shape;1313;p411"/>
                <p:cNvSpPr/>
                <p:nvPr/>
              </p:nvSpPr>
              <p:spPr>
                <a:xfrm rot="2700000">
                  <a:off x="1424940" y="1729740"/>
                  <a:ext cx="396240" cy="3962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14" name="Google Shape;1314;p411"/>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315" name="Google Shape;1315;p411"/>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316" name="Google Shape;1316;p411"/>
              <p:cNvSpPr/>
              <p:nvPr/>
            </p:nvSpPr>
            <p:spPr>
              <a:xfrm rot="2700000">
                <a:off x="1559854" y="1891857"/>
                <a:ext cx="242388" cy="242388"/>
              </a:xfrm>
              <a:prstGeom prst="rect">
                <a:avLst/>
              </a:prstGeom>
              <a:solidFill>
                <a:schemeClr val="lt2"/>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317" name="Google Shape;1317;p411"/>
            <p:cNvGrpSpPr/>
            <p:nvPr/>
          </p:nvGrpSpPr>
          <p:grpSpPr>
            <a:xfrm>
              <a:off x="7845614" y="2219381"/>
              <a:ext cx="397892" cy="646462"/>
              <a:chOff x="1400864" y="1624076"/>
              <a:chExt cx="560368" cy="910439"/>
            </a:xfrm>
          </p:grpSpPr>
          <p:grpSp>
            <p:nvGrpSpPr>
              <p:cNvPr id="1318" name="Google Shape;1318;p411"/>
              <p:cNvGrpSpPr/>
              <p:nvPr/>
            </p:nvGrpSpPr>
            <p:grpSpPr>
              <a:xfrm>
                <a:off x="1400864" y="1624076"/>
                <a:ext cx="560368" cy="825149"/>
                <a:chOff x="1342876" y="1647676"/>
                <a:chExt cx="560368" cy="825149"/>
              </a:xfrm>
            </p:grpSpPr>
            <p:sp>
              <p:nvSpPr>
                <p:cNvPr id="1319" name="Google Shape;1319;p411"/>
                <p:cNvSpPr/>
                <p:nvPr/>
              </p:nvSpPr>
              <p:spPr>
                <a:xfrm rot="2700000">
                  <a:off x="1424940" y="1729740"/>
                  <a:ext cx="396240" cy="39624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20" name="Google Shape;1320;p411"/>
                <p:cNvSpPr/>
                <p:nvPr/>
              </p:nvSpPr>
              <p:spPr>
                <a:xfrm rot="2700000">
                  <a:off x="1424940" y="1994521"/>
                  <a:ext cx="396240" cy="39624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cxnSp>
            <p:nvCxnSpPr>
              <p:cNvPr id="1321" name="Google Shape;1321;p411"/>
              <p:cNvCxnSpPr/>
              <p:nvPr/>
            </p:nvCxnSpPr>
            <p:spPr>
              <a:xfrm>
                <a:off x="1681048" y="1841656"/>
                <a:ext cx="0" cy="692859"/>
              </a:xfrm>
              <a:prstGeom prst="straightConnector1">
                <a:avLst/>
              </a:prstGeom>
              <a:noFill/>
              <a:ln cap="flat" cmpd="sng" w="9525">
                <a:solidFill>
                  <a:srgbClr val="BFBFBF"/>
                </a:solidFill>
                <a:prstDash val="solid"/>
                <a:round/>
                <a:headEnd len="sm" w="sm" type="none"/>
                <a:tailEnd len="med" w="med" type="triangle"/>
              </a:ln>
            </p:spPr>
          </p:cxnSp>
          <p:sp>
            <p:nvSpPr>
              <p:cNvPr id="1322" name="Google Shape;1322;p411"/>
              <p:cNvSpPr/>
              <p:nvPr/>
            </p:nvSpPr>
            <p:spPr>
              <a:xfrm rot="2700000">
                <a:off x="1559854" y="1891857"/>
                <a:ext cx="242388" cy="242388"/>
              </a:xfrm>
              <a:prstGeom prst="rect">
                <a:avLst/>
              </a:prstGeom>
              <a:solidFill>
                <a:schemeClr val="accent1"/>
              </a:solidFill>
              <a:ln cap="flat" cmpd="sng" w="25400">
                <a:solidFill>
                  <a:schemeClr val="lt1"/>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323" name="Google Shape;1323;p411"/>
          <p:cNvSpPr txBox="1"/>
          <p:nvPr>
            <p:ph idx="6" type="body"/>
          </p:nvPr>
        </p:nvSpPr>
        <p:spPr>
          <a:xfrm>
            <a:off x="223088"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24" name="Google Shape;1324;p411"/>
          <p:cNvSpPr txBox="1"/>
          <p:nvPr>
            <p:ph idx="7" type="body"/>
          </p:nvPr>
        </p:nvSpPr>
        <p:spPr>
          <a:xfrm>
            <a:off x="1964112"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25" name="Google Shape;1325;p411"/>
          <p:cNvSpPr txBox="1"/>
          <p:nvPr>
            <p:ph idx="8" type="body"/>
          </p:nvPr>
        </p:nvSpPr>
        <p:spPr>
          <a:xfrm>
            <a:off x="3705136"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26" name="Google Shape;1326;p411"/>
          <p:cNvSpPr txBox="1"/>
          <p:nvPr>
            <p:ph idx="9" type="body"/>
          </p:nvPr>
        </p:nvSpPr>
        <p:spPr>
          <a:xfrm>
            <a:off x="5446160"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27" name="Google Shape;1327;p411"/>
          <p:cNvSpPr txBox="1"/>
          <p:nvPr>
            <p:ph idx="13" type="body"/>
          </p:nvPr>
        </p:nvSpPr>
        <p:spPr>
          <a:xfrm>
            <a:off x="7187185" y="2206673"/>
            <a:ext cx="1714750" cy="32014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21">
    <p:spTree>
      <p:nvGrpSpPr>
        <p:cNvPr id="1328" name="Shape 1328"/>
        <p:cNvGrpSpPr/>
        <p:nvPr/>
      </p:nvGrpSpPr>
      <p:grpSpPr>
        <a:xfrm>
          <a:off x="0" y="0"/>
          <a:ext cx="0" cy="0"/>
          <a:chOff x="0" y="0"/>
          <a:chExt cx="0" cy="0"/>
        </a:xfrm>
      </p:grpSpPr>
      <p:pic>
        <p:nvPicPr>
          <p:cNvPr descr="Shape&#10;&#10;Description automatically generated with low confidence" id="1329" name="Google Shape;1329;p412"/>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330" name="Google Shape;1330;p41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31" name="Google Shape;1331;p412"/>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1332" name="Google Shape;1332;p412"/>
          <p:cNvGrpSpPr/>
          <p:nvPr/>
        </p:nvGrpSpPr>
        <p:grpSpPr>
          <a:xfrm>
            <a:off x="2805107" y="1224889"/>
            <a:ext cx="3533786" cy="3185052"/>
            <a:chOff x="2801099" y="1114361"/>
            <a:chExt cx="3533786" cy="3185052"/>
          </a:xfrm>
        </p:grpSpPr>
        <p:grpSp>
          <p:nvGrpSpPr>
            <p:cNvPr id="1333" name="Google Shape;1333;p412"/>
            <p:cNvGrpSpPr/>
            <p:nvPr/>
          </p:nvGrpSpPr>
          <p:grpSpPr>
            <a:xfrm>
              <a:off x="2801099" y="1228944"/>
              <a:ext cx="3533786" cy="2955886"/>
              <a:chOff x="2801099" y="1066147"/>
              <a:chExt cx="3533786" cy="2955886"/>
            </a:xfrm>
          </p:grpSpPr>
          <p:grpSp>
            <p:nvGrpSpPr>
              <p:cNvPr id="1334" name="Google Shape;1334;p412"/>
              <p:cNvGrpSpPr/>
              <p:nvPr/>
            </p:nvGrpSpPr>
            <p:grpSpPr>
              <a:xfrm>
                <a:off x="6252959" y="1066147"/>
                <a:ext cx="81926" cy="2955886"/>
                <a:chOff x="6252959" y="1066147"/>
                <a:chExt cx="81926" cy="2955886"/>
              </a:xfrm>
            </p:grpSpPr>
            <p:sp>
              <p:nvSpPr>
                <p:cNvPr id="1335" name="Google Shape;1335;p412"/>
                <p:cNvSpPr/>
                <p:nvPr/>
              </p:nvSpPr>
              <p:spPr>
                <a:xfrm>
                  <a:off x="6252959" y="1784637"/>
                  <a:ext cx="81926" cy="81926"/>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36" name="Google Shape;1336;p412"/>
                <p:cNvSpPr/>
                <p:nvPr/>
              </p:nvSpPr>
              <p:spPr>
                <a:xfrm>
                  <a:off x="6252959" y="2503127"/>
                  <a:ext cx="81926" cy="81926"/>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37" name="Google Shape;1337;p412"/>
                <p:cNvSpPr/>
                <p:nvPr/>
              </p:nvSpPr>
              <p:spPr>
                <a:xfrm>
                  <a:off x="6252959" y="3221617"/>
                  <a:ext cx="81926" cy="81926"/>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38" name="Google Shape;1338;p412"/>
                <p:cNvSpPr/>
                <p:nvPr/>
              </p:nvSpPr>
              <p:spPr>
                <a:xfrm>
                  <a:off x="6252959" y="3940107"/>
                  <a:ext cx="81926" cy="81926"/>
                </a:xfrm>
                <a:prstGeom prst="ellipse">
                  <a:avLst/>
                </a:prstGeom>
                <a:solidFill>
                  <a:srgbClr val="BFBFB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39" name="Google Shape;1339;p412"/>
                <p:cNvSpPr/>
                <p:nvPr/>
              </p:nvSpPr>
              <p:spPr>
                <a:xfrm>
                  <a:off x="6252959" y="1066147"/>
                  <a:ext cx="81926" cy="81926"/>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340" name="Google Shape;1340;p412"/>
              <p:cNvGrpSpPr/>
              <p:nvPr/>
            </p:nvGrpSpPr>
            <p:grpSpPr>
              <a:xfrm>
                <a:off x="2801099" y="1066147"/>
                <a:ext cx="81926" cy="2955886"/>
                <a:chOff x="2801099" y="1066147"/>
                <a:chExt cx="81926" cy="2955886"/>
              </a:xfrm>
            </p:grpSpPr>
            <p:sp>
              <p:nvSpPr>
                <p:cNvPr id="1341" name="Google Shape;1341;p412"/>
                <p:cNvSpPr/>
                <p:nvPr/>
              </p:nvSpPr>
              <p:spPr>
                <a:xfrm>
                  <a:off x="2801099" y="1784637"/>
                  <a:ext cx="81926" cy="81926"/>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42" name="Google Shape;1342;p412"/>
                <p:cNvSpPr/>
                <p:nvPr/>
              </p:nvSpPr>
              <p:spPr>
                <a:xfrm>
                  <a:off x="2801099" y="2503127"/>
                  <a:ext cx="81926" cy="81926"/>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43" name="Google Shape;1343;p412"/>
                <p:cNvSpPr/>
                <p:nvPr/>
              </p:nvSpPr>
              <p:spPr>
                <a:xfrm>
                  <a:off x="2801099" y="3221617"/>
                  <a:ext cx="81926" cy="81926"/>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44" name="Google Shape;1344;p412"/>
                <p:cNvSpPr/>
                <p:nvPr/>
              </p:nvSpPr>
              <p:spPr>
                <a:xfrm>
                  <a:off x="2801099" y="3940107"/>
                  <a:ext cx="81926" cy="81926"/>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345" name="Google Shape;1345;p412"/>
                <p:cNvSpPr/>
                <p:nvPr/>
              </p:nvSpPr>
              <p:spPr>
                <a:xfrm>
                  <a:off x="2801099" y="1066147"/>
                  <a:ext cx="81926" cy="81926"/>
                </a:xfrm>
                <a:prstGeom prst="ellipse">
                  <a:avLst/>
                </a:prstGeom>
                <a:solidFill>
                  <a:srgbClr val="BFBFB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grpSp>
          <p:nvGrpSpPr>
            <p:cNvPr id="1346" name="Google Shape;1346;p412"/>
            <p:cNvGrpSpPr/>
            <p:nvPr/>
          </p:nvGrpSpPr>
          <p:grpSpPr>
            <a:xfrm>
              <a:off x="2975830" y="1114361"/>
              <a:ext cx="3184323" cy="3185052"/>
              <a:chOff x="2908735" y="1068601"/>
              <a:chExt cx="3326530" cy="3327292"/>
            </a:xfrm>
          </p:grpSpPr>
          <p:sp>
            <p:nvSpPr>
              <p:cNvPr id="1347" name="Google Shape;1347;p412"/>
              <p:cNvSpPr/>
              <p:nvPr/>
            </p:nvSpPr>
            <p:spPr>
              <a:xfrm>
                <a:off x="2908735" y="1068601"/>
                <a:ext cx="3326530" cy="3327292"/>
              </a:xfrm>
              <a:custGeom>
                <a:rect b="b" l="l" r="r" t="t"/>
                <a:pathLst>
                  <a:path extrusionOk="0" h="3708" w="3708">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48" name="Google Shape;1348;p412"/>
              <p:cNvSpPr/>
              <p:nvPr/>
            </p:nvSpPr>
            <p:spPr>
              <a:xfrm>
                <a:off x="3510752" y="1490314"/>
                <a:ext cx="1060348" cy="1239954"/>
              </a:xfrm>
              <a:custGeom>
                <a:rect b="b" l="l" r="r" t="t"/>
                <a:pathLst>
                  <a:path extrusionOk="0" h="1458" w="1247">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49" name="Google Shape;1349;p412"/>
              <p:cNvSpPr/>
              <p:nvPr/>
            </p:nvSpPr>
            <p:spPr>
              <a:xfrm>
                <a:off x="3264202" y="1969019"/>
                <a:ext cx="1306180" cy="769168"/>
              </a:xfrm>
              <a:custGeom>
                <a:rect b="b" l="l" r="r" t="t"/>
                <a:pathLst>
                  <a:path extrusionOk="0" h="904" w="1536">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50" name="Google Shape;1350;p412"/>
              <p:cNvSpPr/>
              <p:nvPr/>
            </p:nvSpPr>
            <p:spPr>
              <a:xfrm>
                <a:off x="3519391" y="2733867"/>
                <a:ext cx="1051711" cy="1244273"/>
              </a:xfrm>
              <a:custGeom>
                <a:rect b="b" l="l" r="r" t="t"/>
                <a:pathLst>
                  <a:path extrusionOk="0" h="1463" w="1237">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51" name="Google Shape;1351;p412"/>
              <p:cNvSpPr/>
              <p:nvPr/>
            </p:nvSpPr>
            <p:spPr>
              <a:xfrm>
                <a:off x="4162942" y="1398533"/>
                <a:ext cx="806959" cy="1331734"/>
              </a:xfrm>
              <a:custGeom>
                <a:rect b="b" l="l" r="r" t="t"/>
                <a:pathLst>
                  <a:path extrusionOk="0" h="1566" w="949">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52" name="Google Shape;1352;p412"/>
              <p:cNvSpPr/>
              <p:nvPr/>
            </p:nvSpPr>
            <p:spPr>
              <a:xfrm>
                <a:off x="3264202" y="2732066"/>
                <a:ext cx="1306180" cy="773126"/>
              </a:xfrm>
              <a:custGeom>
                <a:rect b="b" l="l" r="r" t="t"/>
                <a:pathLst>
                  <a:path extrusionOk="0" h="909" w="1536">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53" name="Google Shape;1353;p412"/>
              <p:cNvSpPr/>
              <p:nvPr/>
            </p:nvSpPr>
            <p:spPr>
              <a:xfrm>
                <a:off x="4574699" y="1958941"/>
                <a:ext cx="1306180" cy="772406"/>
              </a:xfrm>
              <a:custGeom>
                <a:rect b="b" l="l" r="r" t="t"/>
                <a:pathLst>
                  <a:path extrusionOk="0" h="908" w="1536">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54" name="Google Shape;1354;p412"/>
              <p:cNvSpPr/>
              <p:nvPr/>
            </p:nvSpPr>
            <p:spPr>
              <a:xfrm>
                <a:off x="4574699" y="2727029"/>
                <a:ext cx="1306900" cy="768806"/>
              </a:xfrm>
              <a:custGeom>
                <a:rect b="b" l="l" r="r" t="t"/>
                <a:pathLst>
                  <a:path extrusionOk="0" h="904" w="1537">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55" name="Google Shape;1355;p412"/>
              <p:cNvSpPr/>
              <p:nvPr/>
            </p:nvSpPr>
            <p:spPr>
              <a:xfrm>
                <a:off x="4572900" y="1485996"/>
                <a:ext cx="1052790" cy="1244273"/>
              </a:xfrm>
              <a:custGeom>
                <a:rect b="b" l="l" r="r" t="t"/>
                <a:pathLst>
                  <a:path extrusionOk="0" h="1463" w="1238">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56" name="Google Shape;1356;p412"/>
              <p:cNvSpPr/>
              <p:nvPr/>
            </p:nvSpPr>
            <p:spPr>
              <a:xfrm>
                <a:off x="4574699" y="2733147"/>
                <a:ext cx="1059268" cy="1240673"/>
              </a:xfrm>
              <a:custGeom>
                <a:rect b="b" l="l" r="r" t="t"/>
                <a:pathLst>
                  <a:path extrusionOk="0" h="1459" w="1246">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57" name="Google Shape;1357;p412"/>
              <p:cNvSpPr/>
              <p:nvPr/>
            </p:nvSpPr>
            <p:spPr>
              <a:xfrm>
                <a:off x="4174099" y="2733867"/>
                <a:ext cx="807679" cy="1332815"/>
              </a:xfrm>
              <a:custGeom>
                <a:rect b="b" l="l" r="r" t="t"/>
                <a:pathLst>
                  <a:path extrusionOk="0" h="1567" w="95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58" name="Google Shape;1358;p412"/>
              <p:cNvSpPr/>
              <p:nvPr/>
            </p:nvSpPr>
            <p:spPr>
              <a:xfrm>
                <a:off x="4369541" y="1554021"/>
                <a:ext cx="405639" cy="405640"/>
              </a:xfrm>
              <a:prstGeom prst="ellipse">
                <a:avLst/>
              </a:prstGeom>
              <a:solidFill>
                <a:srgbClr val="FFFFFF"/>
              </a:solidFill>
              <a:ln>
                <a:noFill/>
              </a:ln>
              <a:effectLst>
                <a:outerShdw blurRad="63500" sx="102000" rotWithShape="0" algn="ctr" sy="1020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59" name="Google Shape;1359;p412"/>
              <p:cNvSpPr/>
              <p:nvPr/>
            </p:nvSpPr>
            <p:spPr>
              <a:xfrm>
                <a:off x="3770260" y="1712390"/>
                <a:ext cx="459988" cy="459268"/>
              </a:xfrm>
              <a:custGeom>
                <a:rect b="b" l="l" r="r" t="t"/>
                <a:pathLst>
                  <a:path extrusionOk="0" h="540" w="541">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rotWithShape="0" algn="ctr" sy="1020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60" name="Google Shape;1360;p412"/>
              <p:cNvSpPr/>
              <p:nvPr/>
            </p:nvSpPr>
            <p:spPr>
              <a:xfrm>
                <a:off x="3418969" y="2200452"/>
                <a:ext cx="454949" cy="455309"/>
              </a:xfrm>
              <a:custGeom>
                <a:rect b="b" l="l" r="r" t="t"/>
                <a:pathLst>
                  <a:path extrusionOk="0" h="535" w="535">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rotWithShape="0" algn="ctr" sy="1020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61" name="Google Shape;1361;p412"/>
              <p:cNvSpPr/>
              <p:nvPr/>
            </p:nvSpPr>
            <p:spPr>
              <a:xfrm>
                <a:off x="3417170" y="2801893"/>
                <a:ext cx="454949" cy="454949"/>
              </a:xfrm>
              <a:custGeom>
                <a:rect b="b" l="l" r="r" t="t"/>
                <a:pathLst>
                  <a:path extrusionOk="0" h="535" w="535">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rotWithShape="0" algn="ctr" sy="1020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62" name="Google Shape;1362;p412"/>
              <p:cNvSpPr/>
              <p:nvPr/>
            </p:nvSpPr>
            <p:spPr>
              <a:xfrm>
                <a:off x="3767740" y="3286717"/>
                <a:ext cx="459988" cy="460348"/>
              </a:xfrm>
              <a:custGeom>
                <a:rect b="b" l="l" r="r" t="t"/>
                <a:pathLst>
                  <a:path extrusionOk="0" h="541" w="541">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rotWithShape="0" algn="ctr" sy="1020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63" name="Google Shape;1363;p412"/>
              <p:cNvSpPr/>
              <p:nvPr/>
            </p:nvSpPr>
            <p:spPr>
              <a:xfrm>
                <a:off x="4366301" y="3500155"/>
                <a:ext cx="405639" cy="405640"/>
              </a:xfrm>
              <a:prstGeom prst="ellipse">
                <a:avLst/>
              </a:prstGeom>
              <a:solidFill>
                <a:srgbClr val="FFFFFF"/>
              </a:solidFill>
              <a:ln>
                <a:noFill/>
              </a:ln>
              <a:effectLst>
                <a:outerShdw blurRad="63500" sx="102000" rotWithShape="0" algn="ctr" sy="1020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64" name="Google Shape;1364;p412"/>
              <p:cNvSpPr/>
              <p:nvPr/>
            </p:nvSpPr>
            <p:spPr>
              <a:xfrm>
                <a:off x="4911233" y="3288516"/>
                <a:ext cx="459988" cy="459988"/>
              </a:xfrm>
              <a:custGeom>
                <a:rect b="b" l="l" r="r" t="t"/>
                <a:pathLst>
                  <a:path extrusionOk="0" h="541" w="541">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rotWithShape="0" algn="ctr" sy="1020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65" name="Google Shape;1365;p412"/>
              <p:cNvSpPr/>
              <p:nvPr/>
            </p:nvSpPr>
            <p:spPr>
              <a:xfrm>
                <a:off x="5268641" y="2805132"/>
                <a:ext cx="454949" cy="454229"/>
              </a:xfrm>
              <a:custGeom>
                <a:rect b="b" l="l" r="r" t="t"/>
                <a:pathLst>
                  <a:path extrusionOk="0" h="534" w="535">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rotWithShape="0" algn="ctr" sy="1020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66" name="Google Shape;1366;p412"/>
              <p:cNvSpPr/>
              <p:nvPr/>
            </p:nvSpPr>
            <p:spPr>
              <a:xfrm>
                <a:off x="5269360" y="2202972"/>
                <a:ext cx="454949" cy="455309"/>
              </a:xfrm>
              <a:custGeom>
                <a:rect b="b" l="l" r="r" t="t"/>
                <a:pathLst>
                  <a:path extrusionOk="0" h="535" w="535">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rotWithShape="0" algn="ctr" sy="1020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67" name="Google Shape;1367;p412"/>
              <p:cNvSpPr/>
              <p:nvPr/>
            </p:nvSpPr>
            <p:spPr>
              <a:xfrm>
                <a:off x="4913752" y="1713829"/>
                <a:ext cx="460348" cy="459628"/>
              </a:xfrm>
              <a:custGeom>
                <a:rect b="b" l="l" r="r" t="t"/>
                <a:pathLst>
                  <a:path extrusionOk="0" h="540" w="541">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rotWithShape="0" algn="ctr" sy="1020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68" name="Google Shape;1368;p412"/>
              <p:cNvSpPr/>
              <p:nvPr/>
            </p:nvSpPr>
            <p:spPr>
              <a:xfrm>
                <a:off x="3910179" y="2033807"/>
                <a:ext cx="1323643" cy="1396880"/>
              </a:xfrm>
              <a:custGeom>
                <a:rect b="b" l="l" r="r" t="t"/>
                <a:pathLst>
                  <a:path extrusionOk="0" h="1889" w="179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rotWithShape="0" algn="ctr" sy="116000">
                  <a:srgbClr val="000000">
                    <a:alpha val="15294"/>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69" name="Google Shape;1369;p412"/>
              <p:cNvSpPr/>
              <p:nvPr/>
            </p:nvSpPr>
            <p:spPr>
              <a:xfrm>
                <a:off x="4432491" y="2254751"/>
                <a:ext cx="270442" cy="53653"/>
              </a:xfrm>
              <a:custGeom>
                <a:rect b="b" l="l" r="r" t="t"/>
                <a:pathLst>
                  <a:path extrusionOk="0" h="188" w="947">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70" name="Google Shape;1370;p412"/>
              <p:cNvSpPr/>
              <p:nvPr/>
            </p:nvSpPr>
            <p:spPr>
              <a:xfrm>
                <a:off x="4717797" y="2279886"/>
                <a:ext cx="228872" cy="178723"/>
              </a:xfrm>
              <a:custGeom>
                <a:rect b="b" l="l" r="r" t="t"/>
                <a:pathLst>
                  <a:path extrusionOk="0" h="626" w="802">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71" name="Google Shape;1371;p412"/>
              <p:cNvSpPr/>
              <p:nvPr/>
            </p:nvSpPr>
            <p:spPr>
              <a:xfrm>
                <a:off x="4191056" y="2282423"/>
                <a:ext cx="228631" cy="181260"/>
              </a:xfrm>
              <a:custGeom>
                <a:rect b="b" l="l" r="r" t="t"/>
                <a:pathLst>
                  <a:path extrusionOk="0" h="635" w="801">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72" name="Google Shape;1372;p412"/>
              <p:cNvSpPr/>
              <p:nvPr/>
            </p:nvSpPr>
            <p:spPr>
              <a:xfrm>
                <a:off x="4935550" y="2459939"/>
                <a:ext cx="113712" cy="256665"/>
              </a:xfrm>
              <a:custGeom>
                <a:rect b="b" l="l" r="r" t="t"/>
                <a:pathLst>
                  <a:path extrusionOk="0" h="899" w="398">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73" name="Google Shape;1373;p412"/>
              <p:cNvSpPr/>
              <p:nvPr/>
            </p:nvSpPr>
            <p:spPr>
              <a:xfrm>
                <a:off x="4094739" y="2461992"/>
                <a:ext cx="109965" cy="261860"/>
              </a:xfrm>
              <a:custGeom>
                <a:rect b="b" l="l" r="r" t="t"/>
                <a:pathLst>
                  <a:path extrusionOk="0" h="917" w="385">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74" name="Google Shape;1374;p412"/>
              <p:cNvSpPr/>
              <p:nvPr/>
            </p:nvSpPr>
            <p:spPr>
              <a:xfrm>
                <a:off x="4938447" y="2741738"/>
                <a:ext cx="110811" cy="258478"/>
              </a:xfrm>
              <a:custGeom>
                <a:rect b="b" l="l" r="r" t="t"/>
                <a:pathLst>
                  <a:path extrusionOk="0" h="905" w="388">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75" name="Google Shape;1375;p412"/>
              <p:cNvSpPr/>
              <p:nvPr/>
            </p:nvSpPr>
            <p:spPr>
              <a:xfrm>
                <a:off x="4094742" y="2747174"/>
                <a:ext cx="113108" cy="259322"/>
              </a:xfrm>
              <a:custGeom>
                <a:rect b="b" l="l" r="r" t="t"/>
                <a:pathLst>
                  <a:path extrusionOk="0" h="908" w="396">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76" name="Google Shape;1376;p412"/>
              <p:cNvSpPr/>
              <p:nvPr/>
            </p:nvSpPr>
            <p:spPr>
              <a:xfrm>
                <a:off x="4720940" y="3001909"/>
                <a:ext cx="227785" cy="179328"/>
              </a:xfrm>
              <a:custGeom>
                <a:rect b="b" l="l" r="r" t="t"/>
                <a:pathLst>
                  <a:path extrusionOk="0" h="628" w="798">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77" name="Google Shape;1377;p412"/>
              <p:cNvSpPr/>
              <p:nvPr/>
            </p:nvSpPr>
            <p:spPr>
              <a:xfrm>
                <a:off x="4193596" y="3003842"/>
                <a:ext cx="231288" cy="179328"/>
              </a:xfrm>
              <a:custGeom>
                <a:rect b="b" l="l" r="r" t="t"/>
                <a:pathLst>
                  <a:path extrusionOk="0" h="628" w="81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sp>
            <p:nvSpPr>
              <p:cNvPr id="1378" name="Google Shape;1378;p412"/>
              <p:cNvSpPr/>
              <p:nvPr/>
            </p:nvSpPr>
            <p:spPr>
              <a:xfrm>
                <a:off x="4437686" y="3157542"/>
                <a:ext cx="269837" cy="52203"/>
              </a:xfrm>
              <a:custGeom>
                <a:rect b="b" l="l" r="r" t="t"/>
                <a:pathLst>
                  <a:path extrusionOk="0" h="183" w="945">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Public Sans"/>
                  <a:ea typeface="Public Sans"/>
                  <a:cs typeface="Public Sans"/>
                  <a:sym typeface="Public Sans"/>
                </a:endParaRPr>
              </a:p>
            </p:txBody>
          </p:sp>
        </p:grpSp>
      </p:grpSp>
      <p:sp>
        <p:nvSpPr>
          <p:cNvPr id="1379" name="Google Shape;1379;p412"/>
          <p:cNvSpPr txBox="1"/>
          <p:nvPr>
            <p:ph idx="1" type="body"/>
          </p:nvPr>
        </p:nvSpPr>
        <p:spPr>
          <a:xfrm>
            <a:off x="562709" y="1219593"/>
            <a:ext cx="2158088"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80" name="Google Shape;1380;p412"/>
          <p:cNvSpPr txBox="1"/>
          <p:nvPr>
            <p:ph idx="2" type="body"/>
          </p:nvPr>
        </p:nvSpPr>
        <p:spPr>
          <a:xfrm>
            <a:off x="562709" y="1938083"/>
            <a:ext cx="2158088"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81" name="Google Shape;1381;p412"/>
          <p:cNvSpPr txBox="1"/>
          <p:nvPr>
            <p:ph idx="3" type="body"/>
          </p:nvPr>
        </p:nvSpPr>
        <p:spPr>
          <a:xfrm>
            <a:off x="562709" y="3375063"/>
            <a:ext cx="2158088"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82" name="Google Shape;1382;p412"/>
          <p:cNvSpPr txBox="1"/>
          <p:nvPr>
            <p:ph idx="4" type="body"/>
          </p:nvPr>
        </p:nvSpPr>
        <p:spPr>
          <a:xfrm>
            <a:off x="562709" y="4093553"/>
            <a:ext cx="2158088"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83" name="Google Shape;1383;p412"/>
          <p:cNvSpPr txBox="1"/>
          <p:nvPr>
            <p:ph idx="5" type="body"/>
          </p:nvPr>
        </p:nvSpPr>
        <p:spPr>
          <a:xfrm>
            <a:off x="562709" y="2656573"/>
            <a:ext cx="2158088" cy="320142"/>
          </a:xfrm>
          <a:prstGeom prst="rect">
            <a:avLst/>
          </a:prstGeom>
          <a:noFill/>
          <a:ln>
            <a:noFill/>
          </a:ln>
        </p:spPr>
        <p:txBody>
          <a:bodyPr anchorCtr="0" anchor="ctr" bIns="45700" lIns="91425" spcFirstLastPara="1" rIns="91425" wrap="square" tIns="45700">
            <a:noAutofit/>
          </a:bodyPr>
          <a:lstStyle>
            <a:lvl1pPr indent="-228600" lvl="0" marL="457200" marR="0" rtl="0" algn="r">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84" name="Google Shape;1384;p412"/>
          <p:cNvSpPr txBox="1"/>
          <p:nvPr>
            <p:ph idx="6" type="body"/>
          </p:nvPr>
        </p:nvSpPr>
        <p:spPr>
          <a:xfrm>
            <a:off x="6420898" y="1219593"/>
            <a:ext cx="2158088"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85" name="Google Shape;1385;p412"/>
          <p:cNvSpPr txBox="1"/>
          <p:nvPr>
            <p:ph idx="7" type="body"/>
          </p:nvPr>
        </p:nvSpPr>
        <p:spPr>
          <a:xfrm>
            <a:off x="6420898" y="1938083"/>
            <a:ext cx="2158088"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86" name="Google Shape;1386;p412"/>
          <p:cNvSpPr txBox="1"/>
          <p:nvPr>
            <p:ph idx="8" type="body"/>
          </p:nvPr>
        </p:nvSpPr>
        <p:spPr>
          <a:xfrm>
            <a:off x="6420898" y="3375063"/>
            <a:ext cx="2158088"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87" name="Google Shape;1387;p412"/>
          <p:cNvSpPr txBox="1"/>
          <p:nvPr>
            <p:ph idx="9" type="body"/>
          </p:nvPr>
        </p:nvSpPr>
        <p:spPr>
          <a:xfrm>
            <a:off x="6420898" y="4093553"/>
            <a:ext cx="2158088"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88" name="Google Shape;1388;p412"/>
          <p:cNvSpPr txBox="1"/>
          <p:nvPr>
            <p:ph idx="13" type="body"/>
          </p:nvPr>
        </p:nvSpPr>
        <p:spPr>
          <a:xfrm>
            <a:off x="6420898" y="2656573"/>
            <a:ext cx="2158088" cy="32014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13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1_Section title and description 22">
    <p:spTree>
      <p:nvGrpSpPr>
        <p:cNvPr id="1389" name="Shape 1389"/>
        <p:cNvGrpSpPr/>
        <p:nvPr/>
      </p:nvGrpSpPr>
      <p:grpSpPr>
        <a:xfrm>
          <a:off x="0" y="0"/>
          <a:ext cx="0" cy="0"/>
          <a:chOff x="0" y="0"/>
          <a:chExt cx="0" cy="0"/>
        </a:xfrm>
      </p:grpSpPr>
      <p:pic>
        <p:nvPicPr>
          <p:cNvPr descr="Shape&#10;&#10;Description automatically generated with low confidence" id="1390" name="Google Shape;1390;p413"/>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391" name="Google Shape;1391;p413"/>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2366A"/>
              </a:buClr>
              <a:buSzPts val="1700"/>
              <a:buFont typeface="Public Sans"/>
              <a:buNone/>
              <a:defRPr b="1" i="0" sz="1700" u="none" cap="none" strike="noStrike">
                <a:solidFill>
                  <a:srgbClr val="22366A"/>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92" name="Google Shape;1392;p413"/>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37">
    <p:spTree>
      <p:nvGrpSpPr>
        <p:cNvPr id="1393" name="Shape 1393"/>
        <p:cNvGrpSpPr/>
        <p:nvPr/>
      </p:nvGrpSpPr>
      <p:grpSpPr>
        <a:xfrm>
          <a:off x="0" y="0"/>
          <a:ext cx="0" cy="0"/>
          <a:chOff x="0" y="0"/>
          <a:chExt cx="0" cy="0"/>
        </a:xfrm>
      </p:grpSpPr>
      <p:pic>
        <p:nvPicPr>
          <p:cNvPr descr="Background pattern&#10;&#10;Description automatically generated" id="1394" name="Google Shape;1394;p414"/>
          <p:cNvPicPr preferRelativeResize="0"/>
          <p:nvPr/>
        </p:nvPicPr>
        <p:blipFill rotWithShape="1">
          <a:blip r:embed="rId2">
            <a:alphaModFix amt="43000"/>
          </a:blip>
          <a:srcRect b="0" l="8234" r="8234" t="0"/>
          <a:stretch/>
        </p:blipFill>
        <p:spPr>
          <a:xfrm>
            <a:off x="0" y="0"/>
            <a:ext cx="9144001" cy="5143500"/>
          </a:xfrm>
          <a:prstGeom prst="rect">
            <a:avLst/>
          </a:prstGeom>
          <a:noFill/>
          <a:ln>
            <a:noFill/>
          </a:ln>
        </p:spPr>
      </p:pic>
      <p:pic>
        <p:nvPicPr>
          <p:cNvPr descr="Shape&#10;&#10;Description automatically generated with low confidence" id="1395" name="Google Shape;1395;p414"/>
          <p:cNvPicPr preferRelativeResize="0"/>
          <p:nvPr/>
        </p:nvPicPr>
        <p:blipFill rotWithShape="1">
          <a:blip r:embed="rId3">
            <a:alphaModFix/>
          </a:blip>
          <a:srcRect b="0" l="0" r="0" t="0"/>
          <a:stretch/>
        </p:blipFill>
        <p:spPr>
          <a:xfrm>
            <a:off x="0" y="0"/>
            <a:ext cx="9143990" cy="5143494"/>
          </a:xfrm>
          <a:prstGeom prst="rect">
            <a:avLst/>
          </a:prstGeom>
          <a:noFill/>
          <a:ln>
            <a:noFill/>
          </a:ln>
        </p:spPr>
      </p:pic>
      <p:grpSp>
        <p:nvGrpSpPr>
          <p:cNvPr id="1396" name="Google Shape;1396;p414"/>
          <p:cNvGrpSpPr/>
          <p:nvPr/>
        </p:nvGrpSpPr>
        <p:grpSpPr>
          <a:xfrm>
            <a:off x="2263140" y="1653932"/>
            <a:ext cx="4747260" cy="830997"/>
            <a:chOff x="2263140" y="1779657"/>
            <a:chExt cx="4747260" cy="830997"/>
          </a:xfrm>
        </p:grpSpPr>
        <p:cxnSp>
          <p:nvCxnSpPr>
            <p:cNvPr id="1397" name="Google Shape;1397;p414"/>
            <p:cNvCxnSpPr/>
            <p:nvPr/>
          </p:nvCxnSpPr>
          <p:spPr>
            <a:xfrm>
              <a:off x="2263140" y="2042160"/>
              <a:ext cx="4747260" cy="0"/>
            </a:xfrm>
            <a:prstGeom prst="straightConnector1">
              <a:avLst/>
            </a:prstGeom>
            <a:noFill/>
            <a:ln cap="flat" cmpd="sng" w="19050">
              <a:solidFill>
                <a:schemeClr val="lt2"/>
              </a:solidFill>
              <a:prstDash val="solid"/>
              <a:round/>
              <a:headEnd len="sm" w="sm" type="none"/>
              <a:tailEnd len="sm" w="sm" type="none"/>
            </a:ln>
          </p:spPr>
        </p:cxnSp>
        <p:sp>
          <p:nvSpPr>
            <p:cNvPr id="1398" name="Google Shape;1398;p414"/>
            <p:cNvSpPr txBox="1"/>
            <p:nvPr/>
          </p:nvSpPr>
          <p:spPr>
            <a:xfrm>
              <a:off x="4385310" y="1779657"/>
              <a:ext cx="502920" cy="83099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800"/>
                <a:buFont typeface="Arial"/>
                <a:buNone/>
              </a:pPr>
              <a:r>
                <a:rPr b="1" i="1" lang="en-US" sz="4800" u="none" cap="none" strike="noStrike">
                  <a:solidFill>
                    <a:schemeClr val="lt2"/>
                  </a:solidFill>
                  <a:latin typeface="Public Sans"/>
                  <a:ea typeface="Public Sans"/>
                  <a:cs typeface="Public Sans"/>
                  <a:sym typeface="Public Sans"/>
                </a:rPr>
                <a:t>“</a:t>
              </a:r>
              <a:endParaRPr b="0" i="0" sz="4800" u="none" cap="none" strike="noStrike">
                <a:solidFill>
                  <a:schemeClr val="lt2"/>
                </a:solidFill>
                <a:latin typeface="Public Sans"/>
                <a:ea typeface="Public Sans"/>
                <a:cs typeface="Public Sans"/>
                <a:sym typeface="Public Sans"/>
              </a:endParaRPr>
            </a:p>
          </p:txBody>
        </p:sp>
      </p:grpSp>
      <p:sp>
        <p:nvSpPr>
          <p:cNvPr id="1399" name="Google Shape;1399;p414"/>
          <p:cNvSpPr txBox="1"/>
          <p:nvPr>
            <p:ph idx="1" type="body"/>
          </p:nvPr>
        </p:nvSpPr>
        <p:spPr>
          <a:xfrm>
            <a:off x="571500" y="2107343"/>
            <a:ext cx="8001000" cy="1323398"/>
          </a:xfrm>
          <a:prstGeom prst="rect">
            <a:avLst/>
          </a:prstGeom>
          <a:solidFill>
            <a:schemeClr val="lt1"/>
          </a:solid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1" sz="2400" u="none" cap="none" strike="noStrike">
                <a:solidFill>
                  <a:schemeClr val="accen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38">
    <p:spTree>
      <p:nvGrpSpPr>
        <p:cNvPr id="1400" name="Shape 1400"/>
        <p:cNvGrpSpPr/>
        <p:nvPr/>
      </p:nvGrpSpPr>
      <p:grpSpPr>
        <a:xfrm>
          <a:off x="0" y="0"/>
          <a:ext cx="0" cy="0"/>
          <a:chOff x="0" y="0"/>
          <a:chExt cx="0" cy="0"/>
        </a:xfrm>
      </p:grpSpPr>
      <p:pic>
        <p:nvPicPr>
          <p:cNvPr descr="Background pattern&#10;&#10;Description automatically generated" id="1401" name="Google Shape;1401;p415"/>
          <p:cNvPicPr preferRelativeResize="0"/>
          <p:nvPr/>
        </p:nvPicPr>
        <p:blipFill rotWithShape="1">
          <a:blip r:embed="rId2">
            <a:alphaModFix amt="43000"/>
          </a:blip>
          <a:srcRect b="0" l="8234" r="8234" t="0"/>
          <a:stretch/>
        </p:blipFill>
        <p:spPr>
          <a:xfrm>
            <a:off x="0" y="0"/>
            <a:ext cx="9144001" cy="5143500"/>
          </a:xfrm>
          <a:prstGeom prst="rect">
            <a:avLst/>
          </a:prstGeom>
          <a:noFill/>
          <a:ln>
            <a:noFill/>
          </a:ln>
        </p:spPr>
      </p:pic>
      <p:pic>
        <p:nvPicPr>
          <p:cNvPr descr="Shape&#10;&#10;Description automatically generated with low confidence" id="1402" name="Google Shape;1402;p415"/>
          <p:cNvPicPr preferRelativeResize="0"/>
          <p:nvPr/>
        </p:nvPicPr>
        <p:blipFill rotWithShape="1">
          <a:blip r:embed="rId3">
            <a:alphaModFix/>
          </a:blip>
          <a:srcRect b="0" l="0" r="0" t="0"/>
          <a:stretch/>
        </p:blipFill>
        <p:spPr>
          <a:xfrm>
            <a:off x="0" y="0"/>
            <a:ext cx="9143990" cy="5143494"/>
          </a:xfrm>
          <a:prstGeom prst="rect">
            <a:avLst/>
          </a:prstGeom>
          <a:noFill/>
          <a:ln>
            <a:noFill/>
          </a:ln>
        </p:spPr>
      </p:pic>
      <p:grpSp>
        <p:nvGrpSpPr>
          <p:cNvPr id="1403" name="Google Shape;1403;p415"/>
          <p:cNvGrpSpPr/>
          <p:nvPr/>
        </p:nvGrpSpPr>
        <p:grpSpPr>
          <a:xfrm>
            <a:off x="2263140" y="1653932"/>
            <a:ext cx="4747260" cy="830997"/>
            <a:chOff x="2263140" y="1779657"/>
            <a:chExt cx="4747260" cy="830997"/>
          </a:xfrm>
        </p:grpSpPr>
        <p:cxnSp>
          <p:nvCxnSpPr>
            <p:cNvPr id="1404" name="Google Shape;1404;p415"/>
            <p:cNvCxnSpPr/>
            <p:nvPr/>
          </p:nvCxnSpPr>
          <p:spPr>
            <a:xfrm>
              <a:off x="2263140" y="2042160"/>
              <a:ext cx="4747260" cy="0"/>
            </a:xfrm>
            <a:prstGeom prst="straightConnector1">
              <a:avLst/>
            </a:prstGeom>
            <a:noFill/>
            <a:ln cap="flat" cmpd="sng" w="19050">
              <a:solidFill>
                <a:srgbClr val="50AFE6"/>
              </a:solidFill>
              <a:prstDash val="solid"/>
              <a:round/>
              <a:headEnd len="sm" w="sm" type="none"/>
              <a:tailEnd len="sm" w="sm" type="none"/>
            </a:ln>
          </p:spPr>
        </p:cxnSp>
        <p:sp>
          <p:nvSpPr>
            <p:cNvPr id="1405" name="Google Shape;1405;p415"/>
            <p:cNvSpPr txBox="1"/>
            <p:nvPr/>
          </p:nvSpPr>
          <p:spPr>
            <a:xfrm>
              <a:off x="4385310" y="1779657"/>
              <a:ext cx="502920" cy="83099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800"/>
                <a:buFont typeface="Arial"/>
                <a:buNone/>
              </a:pPr>
              <a:r>
                <a:rPr b="1" i="1" lang="en-US" sz="4800" u="none" cap="none" strike="noStrike">
                  <a:solidFill>
                    <a:srgbClr val="50AFE6"/>
                  </a:solidFill>
                  <a:latin typeface="Public Sans"/>
                  <a:ea typeface="Public Sans"/>
                  <a:cs typeface="Public Sans"/>
                  <a:sym typeface="Public Sans"/>
                </a:rPr>
                <a:t>“</a:t>
              </a:r>
              <a:endParaRPr b="0" i="0" sz="4800" u="none" cap="none" strike="noStrike">
                <a:solidFill>
                  <a:srgbClr val="50AFE6"/>
                </a:solidFill>
                <a:latin typeface="Public Sans"/>
                <a:ea typeface="Public Sans"/>
                <a:cs typeface="Public Sans"/>
                <a:sym typeface="Public Sans"/>
              </a:endParaRPr>
            </a:p>
          </p:txBody>
        </p:sp>
      </p:grpSp>
      <p:sp>
        <p:nvSpPr>
          <p:cNvPr id="1406" name="Google Shape;1406;p415"/>
          <p:cNvSpPr txBox="1"/>
          <p:nvPr>
            <p:ph idx="1" type="body"/>
          </p:nvPr>
        </p:nvSpPr>
        <p:spPr>
          <a:xfrm>
            <a:off x="571500" y="2107343"/>
            <a:ext cx="8001000" cy="1323398"/>
          </a:xfrm>
          <a:prstGeom prst="rect">
            <a:avLst/>
          </a:prstGeom>
          <a:solidFill>
            <a:schemeClr val="lt1"/>
          </a:solid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1" sz="24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39">
    <p:spTree>
      <p:nvGrpSpPr>
        <p:cNvPr id="1407" name="Shape 1407"/>
        <p:cNvGrpSpPr/>
        <p:nvPr/>
      </p:nvGrpSpPr>
      <p:grpSpPr>
        <a:xfrm>
          <a:off x="0" y="0"/>
          <a:ext cx="0" cy="0"/>
          <a:chOff x="0" y="0"/>
          <a:chExt cx="0" cy="0"/>
        </a:xfrm>
      </p:grpSpPr>
      <p:pic>
        <p:nvPicPr>
          <p:cNvPr descr="Background pattern&#10;&#10;Description automatically generated" id="1408" name="Google Shape;1408;p416"/>
          <p:cNvPicPr preferRelativeResize="0"/>
          <p:nvPr/>
        </p:nvPicPr>
        <p:blipFill rotWithShape="1">
          <a:blip r:embed="rId2">
            <a:alphaModFix amt="43000"/>
          </a:blip>
          <a:srcRect b="0" l="8234" r="8234" t="0"/>
          <a:stretch/>
        </p:blipFill>
        <p:spPr>
          <a:xfrm>
            <a:off x="0" y="0"/>
            <a:ext cx="9144001" cy="5143500"/>
          </a:xfrm>
          <a:prstGeom prst="rect">
            <a:avLst/>
          </a:prstGeom>
          <a:noFill/>
          <a:ln>
            <a:noFill/>
          </a:ln>
        </p:spPr>
      </p:pic>
      <p:pic>
        <p:nvPicPr>
          <p:cNvPr descr="Shape&#10;&#10;Description automatically generated with low confidence" id="1409" name="Google Shape;1409;p416"/>
          <p:cNvPicPr preferRelativeResize="0"/>
          <p:nvPr/>
        </p:nvPicPr>
        <p:blipFill rotWithShape="1">
          <a:blip r:embed="rId3">
            <a:alphaModFix/>
          </a:blip>
          <a:srcRect b="0" l="0" r="0" t="0"/>
          <a:stretch/>
        </p:blipFill>
        <p:spPr>
          <a:xfrm>
            <a:off x="0" y="0"/>
            <a:ext cx="9143990" cy="5143494"/>
          </a:xfrm>
          <a:prstGeom prst="rect">
            <a:avLst/>
          </a:prstGeom>
          <a:noFill/>
          <a:ln>
            <a:noFill/>
          </a:ln>
        </p:spPr>
      </p:pic>
      <p:grpSp>
        <p:nvGrpSpPr>
          <p:cNvPr id="1410" name="Google Shape;1410;p416"/>
          <p:cNvGrpSpPr/>
          <p:nvPr/>
        </p:nvGrpSpPr>
        <p:grpSpPr>
          <a:xfrm>
            <a:off x="2263140" y="1653932"/>
            <a:ext cx="4747260" cy="830997"/>
            <a:chOff x="2263140" y="1779657"/>
            <a:chExt cx="4747260" cy="830997"/>
          </a:xfrm>
        </p:grpSpPr>
        <p:cxnSp>
          <p:nvCxnSpPr>
            <p:cNvPr id="1411" name="Google Shape;1411;p416"/>
            <p:cNvCxnSpPr/>
            <p:nvPr/>
          </p:nvCxnSpPr>
          <p:spPr>
            <a:xfrm>
              <a:off x="2263140" y="2042160"/>
              <a:ext cx="4747260" cy="0"/>
            </a:xfrm>
            <a:prstGeom prst="straightConnector1">
              <a:avLst/>
            </a:prstGeom>
            <a:noFill/>
            <a:ln cap="flat" cmpd="sng" w="19050">
              <a:solidFill>
                <a:schemeClr val="accent2"/>
              </a:solidFill>
              <a:prstDash val="solid"/>
              <a:round/>
              <a:headEnd len="sm" w="sm" type="none"/>
              <a:tailEnd len="sm" w="sm" type="none"/>
            </a:ln>
          </p:spPr>
        </p:cxnSp>
        <p:sp>
          <p:nvSpPr>
            <p:cNvPr id="1412" name="Google Shape;1412;p416"/>
            <p:cNvSpPr txBox="1"/>
            <p:nvPr/>
          </p:nvSpPr>
          <p:spPr>
            <a:xfrm>
              <a:off x="4385310" y="1779657"/>
              <a:ext cx="502920" cy="83099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800"/>
                <a:buFont typeface="Arial"/>
                <a:buNone/>
              </a:pPr>
              <a:r>
                <a:rPr b="1" i="1" lang="en-US" sz="4800" u="none" cap="none" strike="noStrike">
                  <a:solidFill>
                    <a:schemeClr val="accent2"/>
                  </a:solidFill>
                  <a:latin typeface="Public Sans"/>
                  <a:ea typeface="Public Sans"/>
                  <a:cs typeface="Public Sans"/>
                  <a:sym typeface="Public Sans"/>
                </a:rPr>
                <a:t>“</a:t>
              </a:r>
              <a:endParaRPr b="0" i="0" sz="4800" u="none" cap="none" strike="noStrike">
                <a:solidFill>
                  <a:schemeClr val="accent2"/>
                </a:solidFill>
                <a:latin typeface="Public Sans"/>
                <a:ea typeface="Public Sans"/>
                <a:cs typeface="Public Sans"/>
                <a:sym typeface="Public Sans"/>
              </a:endParaRPr>
            </a:p>
          </p:txBody>
        </p:sp>
      </p:grpSp>
      <p:sp>
        <p:nvSpPr>
          <p:cNvPr id="1413" name="Google Shape;1413;p416"/>
          <p:cNvSpPr txBox="1"/>
          <p:nvPr>
            <p:ph idx="1" type="body"/>
          </p:nvPr>
        </p:nvSpPr>
        <p:spPr>
          <a:xfrm>
            <a:off x="571500" y="2107343"/>
            <a:ext cx="8001000" cy="1323398"/>
          </a:xfrm>
          <a:prstGeom prst="rect">
            <a:avLst/>
          </a:prstGeom>
          <a:solidFill>
            <a:schemeClr val="lt1"/>
          </a:solid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1" sz="2400" u="none" cap="none" strike="noStrike">
                <a:solidFill>
                  <a:schemeClr val="accent3"/>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40">
    <p:spTree>
      <p:nvGrpSpPr>
        <p:cNvPr id="1414" name="Shape 1414"/>
        <p:cNvGrpSpPr/>
        <p:nvPr/>
      </p:nvGrpSpPr>
      <p:grpSpPr>
        <a:xfrm>
          <a:off x="0" y="0"/>
          <a:ext cx="0" cy="0"/>
          <a:chOff x="0" y="0"/>
          <a:chExt cx="0" cy="0"/>
        </a:xfrm>
      </p:grpSpPr>
      <p:pic>
        <p:nvPicPr>
          <p:cNvPr descr="Background pattern&#10;&#10;Description automatically generated" id="1415" name="Google Shape;1415;p417"/>
          <p:cNvPicPr preferRelativeResize="0"/>
          <p:nvPr/>
        </p:nvPicPr>
        <p:blipFill rotWithShape="1">
          <a:blip r:embed="rId2">
            <a:alphaModFix amt="43000"/>
          </a:blip>
          <a:srcRect b="0" l="8234" r="8234" t="0"/>
          <a:stretch/>
        </p:blipFill>
        <p:spPr>
          <a:xfrm>
            <a:off x="0" y="0"/>
            <a:ext cx="9144001" cy="5143500"/>
          </a:xfrm>
          <a:prstGeom prst="rect">
            <a:avLst/>
          </a:prstGeom>
          <a:noFill/>
          <a:ln>
            <a:noFill/>
          </a:ln>
        </p:spPr>
      </p:pic>
      <p:pic>
        <p:nvPicPr>
          <p:cNvPr descr="Shape&#10;&#10;Description automatically generated with low confidence" id="1416" name="Google Shape;1416;p417"/>
          <p:cNvPicPr preferRelativeResize="0"/>
          <p:nvPr/>
        </p:nvPicPr>
        <p:blipFill rotWithShape="1">
          <a:blip r:embed="rId3">
            <a:alphaModFix/>
          </a:blip>
          <a:srcRect b="0" l="0" r="0" t="0"/>
          <a:stretch/>
        </p:blipFill>
        <p:spPr>
          <a:xfrm>
            <a:off x="0" y="0"/>
            <a:ext cx="9143990" cy="5143494"/>
          </a:xfrm>
          <a:prstGeom prst="rect">
            <a:avLst/>
          </a:prstGeom>
          <a:noFill/>
          <a:ln>
            <a:noFill/>
          </a:ln>
        </p:spPr>
      </p:pic>
      <p:grpSp>
        <p:nvGrpSpPr>
          <p:cNvPr id="1417" name="Google Shape;1417;p417"/>
          <p:cNvGrpSpPr/>
          <p:nvPr/>
        </p:nvGrpSpPr>
        <p:grpSpPr>
          <a:xfrm>
            <a:off x="1403060" y="1183590"/>
            <a:ext cx="6337881" cy="1569620"/>
            <a:chOff x="1492092" y="1002130"/>
            <a:chExt cx="6337881" cy="1569620"/>
          </a:xfrm>
        </p:grpSpPr>
        <p:cxnSp>
          <p:nvCxnSpPr>
            <p:cNvPr id="1418" name="Google Shape;1418;p417"/>
            <p:cNvCxnSpPr/>
            <p:nvPr/>
          </p:nvCxnSpPr>
          <p:spPr>
            <a:xfrm>
              <a:off x="1492092" y="1449493"/>
              <a:ext cx="6337881" cy="0"/>
            </a:xfrm>
            <a:prstGeom prst="straightConnector1">
              <a:avLst/>
            </a:prstGeom>
            <a:noFill/>
            <a:ln cap="flat" cmpd="sng" w="12700">
              <a:solidFill>
                <a:srgbClr val="D8D8D8"/>
              </a:solidFill>
              <a:prstDash val="solid"/>
              <a:round/>
              <a:headEnd len="sm" w="sm" type="none"/>
              <a:tailEnd len="sm" w="sm" type="none"/>
            </a:ln>
          </p:spPr>
        </p:cxnSp>
        <p:sp>
          <p:nvSpPr>
            <p:cNvPr id="1419" name="Google Shape;1419;p417"/>
            <p:cNvSpPr txBox="1"/>
            <p:nvPr/>
          </p:nvSpPr>
          <p:spPr>
            <a:xfrm>
              <a:off x="4302597" y="1002130"/>
              <a:ext cx="716871" cy="156962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200"/>
                <a:buFont typeface="Arial"/>
                <a:buNone/>
              </a:pPr>
              <a:r>
                <a:rPr b="0" i="0" lang="en-US" sz="9600" u="none" cap="none" strike="noStrike">
                  <a:solidFill>
                    <a:schemeClr val="accent4"/>
                  </a:solidFill>
                  <a:latin typeface="Public Sans"/>
                  <a:ea typeface="Public Sans"/>
                  <a:cs typeface="Public Sans"/>
                  <a:sym typeface="Public Sans"/>
                </a:rPr>
                <a:t>“</a:t>
              </a:r>
              <a:endParaRPr b="0" i="0" sz="9600" u="none" cap="none" strike="noStrike">
                <a:solidFill>
                  <a:schemeClr val="accent4"/>
                </a:solidFill>
                <a:latin typeface="Public Sans"/>
                <a:ea typeface="Public Sans"/>
                <a:cs typeface="Public Sans"/>
                <a:sym typeface="Public Sans"/>
              </a:endParaRPr>
            </a:p>
          </p:txBody>
        </p:sp>
      </p:grpSp>
      <p:grpSp>
        <p:nvGrpSpPr>
          <p:cNvPr id="1420" name="Google Shape;1420;p417"/>
          <p:cNvGrpSpPr/>
          <p:nvPr/>
        </p:nvGrpSpPr>
        <p:grpSpPr>
          <a:xfrm>
            <a:off x="1492092" y="3662045"/>
            <a:ext cx="6159817" cy="71120"/>
            <a:chOff x="2145983" y="2931954"/>
            <a:chExt cx="6159817" cy="71120"/>
          </a:xfrm>
        </p:grpSpPr>
        <p:sp>
          <p:nvSpPr>
            <p:cNvPr id="1421" name="Google Shape;1421;p417"/>
            <p:cNvSpPr/>
            <p:nvPr/>
          </p:nvSpPr>
          <p:spPr>
            <a:xfrm>
              <a:off x="2145983" y="2931954"/>
              <a:ext cx="6159817" cy="71120"/>
            </a:xfrm>
            <a:prstGeom prst="roundRect">
              <a:avLst>
                <a:gd fmla="val 50000" name="adj"/>
              </a:avLst>
            </a:prstGeom>
            <a:solidFill>
              <a:schemeClr val="lt2"/>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22" name="Google Shape;1422;p417"/>
            <p:cNvSpPr/>
            <p:nvPr/>
          </p:nvSpPr>
          <p:spPr>
            <a:xfrm>
              <a:off x="3869954" y="2931954"/>
              <a:ext cx="2711874" cy="71120"/>
            </a:xfrm>
            <a:prstGeom prst="roundRect">
              <a:avLst>
                <a:gd fmla="val 50000" name="adj"/>
              </a:avLst>
            </a:prstGeom>
            <a:solidFill>
              <a:srgbClr val="50AFE6"/>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1423" name="Google Shape;1423;p417"/>
          <p:cNvSpPr txBox="1"/>
          <p:nvPr>
            <p:ph idx="1" type="body"/>
          </p:nvPr>
        </p:nvSpPr>
        <p:spPr>
          <a:xfrm>
            <a:off x="571500" y="2030343"/>
            <a:ext cx="8001000" cy="1323398"/>
          </a:xfrm>
          <a:prstGeom prst="rect">
            <a:avLst/>
          </a:prstGeom>
          <a:solidFill>
            <a:schemeClr val="lt1"/>
          </a:solid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1" sz="24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41">
    <p:spTree>
      <p:nvGrpSpPr>
        <p:cNvPr id="1424" name="Shape 1424"/>
        <p:cNvGrpSpPr/>
        <p:nvPr/>
      </p:nvGrpSpPr>
      <p:grpSpPr>
        <a:xfrm>
          <a:off x="0" y="0"/>
          <a:ext cx="0" cy="0"/>
          <a:chOff x="0" y="0"/>
          <a:chExt cx="0" cy="0"/>
        </a:xfrm>
      </p:grpSpPr>
      <p:grpSp>
        <p:nvGrpSpPr>
          <p:cNvPr id="1425" name="Google Shape;1425;p418"/>
          <p:cNvGrpSpPr/>
          <p:nvPr/>
        </p:nvGrpSpPr>
        <p:grpSpPr>
          <a:xfrm>
            <a:off x="444" y="0"/>
            <a:ext cx="9143556" cy="5143500"/>
            <a:chOff x="444" y="317809"/>
            <a:chExt cx="9143556" cy="5143500"/>
          </a:xfrm>
        </p:grpSpPr>
        <p:pic>
          <p:nvPicPr>
            <p:cNvPr descr="Surface chart&#10;&#10;Description automatically generated with low confidence" id="1426" name="Google Shape;1426;p418"/>
            <p:cNvPicPr preferRelativeResize="0"/>
            <p:nvPr/>
          </p:nvPicPr>
          <p:blipFill rotWithShape="1">
            <a:blip r:embed="rId2">
              <a:alphaModFix amt="50000"/>
            </a:blip>
            <a:srcRect b="0" l="0" r="0" t="0"/>
            <a:stretch/>
          </p:blipFill>
          <p:spPr>
            <a:xfrm>
              <a:off x="444" y="317809"/>
              <a:ext cx="9143111" cy="5143500"/>
            </a:xfrm>
            <a:prstGeom prst="rect">
              <a:avLst/>
            </a:prstGeom>
            <a:noFill/>
            <a:ln>
              <a:noFill/>
            </a:ln>
          </p:spPr>
        </p:pic>
        <p:pic>
          <p:nvPicPr>
            <p:cNvPr descr="Surface chart&#10;&#10;Description automatically generated with low confidence" id="1427" name="Google Shape;1427;p418"/>
            <p:cNvPicPr preferRelativeResize="0"/>
            <p:nvPr/>
          </p:nvPicPr>
          <p:blipFill rotWithShape="1">
            <a:blip r:embed="rId2">
              <a:alphaModFix amt="50000"/>
            </a:blip>
            <a:srcRect b="0" l="0" r="0" t="0"/>
            <a:stretch/>
          </p:blipFill>
          <p:spPr>
            <a:xfrm>
              <a:off x="889" y="317809"/>
              <a:ext cx="9143111" cy="5143500"/>
            </a:xfrm>
            <a:prstGeom prst="rect">
              <a:avLst/>
            </a:prstGeom>
            <a:noFill/>
            <a:ln>
              <a:noFill/>
            </a:ln>
          </p:spPr>
        </p:pic>
      </p:grpSp>
      <p:pic>
        <p:nvPicPr>
          <p:cNvPr descr="Shape&#10;&#10;Description automatically generated with low confidence" id="1428" name="Google Shape;1428;p418"/>
          <p:cNvPicPr preferRelativeResize="0"/>
          <p:nvPr/>
        </p:nvPicPr>
        <p:blipFill rotWithShape="1">
          <a:blip r:embed="rId3">
            <a:alphaModFix/>
          </a:blip>
          <a:srcRect b="0" l="0" r="0" t="0"/>
          <a:stretch/>
        </p:blipFill>
        <p:spPr>
          <a:xfrm>
            <a:off x="0" y="0"/>
            <a:ext cx="9143990" cy="5143494"/>
          </a:xfrm>
          <a:prstGeom prst="rect">
            <a:avLst/>
          </a:prstGeom>
          <a:noFill/>
          <a:ln>
            <a:noFill/>
          </a:ln>
        </p:spPr>
      </p:pic>
      <p:grpSp>
        <p:nvGrpSpPr>
          <p:cNvPr id="1429" name="Google Shape;1429;p418"/>
          <p:cNvGrpSpPr/>
          <p:nvPr/>
        </p:nvGrpSpPr>
        <p:grpSpPr>
          <a:xfrm>
            <a:off x="904073" y="1547578"/>
            <a:ext cx="7494347" cy="2133815"/>
            <a:chOff x="822793" y="1506938"/>
            <a:chExt cx="7494347" cy="2133815"/>
          </a:xfrm>
        </p:grpSpPr>
        <p:sp>
          <p:nvSpPr>
            <p:cNvPr id="1430" name="Google Shape;1430;p418"/>
            <p:cNvSpPr/>
            <p:nvPr/>
          </p:nvSpPr>
          <p:spPr>
            <a:xfrm rot="-60000">
              <a:off x="949529" y="1680211"/>
              <a:ext cx="7351622" cy="1896534"/>
            </a:xfrm>
            <a:custGeom>
              <a:rect b="b" l="l" r="r" t="t"/>
              <a:pathLst>
                <a:path extrusionOk="0" h="1363980" w="4244340">
                  <a:moveTo>
                    <a:pt x="0" y="0"/>
                  </a:moveTo>
                  <a:lnTo>
                    <a:pt x="4244340" y="0"/>
                  </a:lnTo>
                  <a:lnTo>
                    <a:pt x="4008120" y="1363980"/>
                  </a:lnTo>
                  <a:lnTo>
                    <a:pt x="213360" y="1363980"/>
                  </a:lnTo>
                  <a:lnTo>
                    <a:pt x="0" y="0"/>
                  </a:lnTo>
                  <a:close/>
                </a:path>
              </a:pathLst>
            </a:cu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nvGrpSpPr>
            <p:cNvPr id="1431" name="Google Shape;1431;p418"/>
            <p:cNvGrpSpPr/>
            <p:nvPr/>
          </p:nvGrpSpPr>
          <p:grpSpPr>
            <a:xfrm>
              <a:off x="822793" y="1506938"/>
              <a:ext cx="7391734" cy="1999241"/>
              <a:chOff x="1565910" y="1469735"/>
              <a:chExt cx="6079542" cy="2048377"/>
            </a:xfrm>
          </p:grpSpPr>
          <p:sp>
            <p:nvSpPr>
              <p:cNvPr id="1432" name="Google Shape;1432;p418"/>
              <p:cNvSpPr/>
              <p:nvPr/>
            </p:nvSpPr>
            <p:spPr>
              <a:xfrm rot="-60000">
                <a:off x="1582406" y="1522350"/>
                <a:ext cx="6046550" cy="1943146"/>
              </a:xfrm>
              <a:custGeom>
                <a:rect b="b" l="l" r="r" t="t"/>
                <a:pathLst>
                  <a:path extrusionOk="0" h="1363980" w="4244340">
                    <a:moveTo>
                      <a:pt x="0" y="0"/>
                    </a:moveTo>
                    <a:lnTo>
                      <a:pt x="4244340" y="0"/>
                    </a:lnTo>
                    <a:lnTo>
                      <a:pt x="4008120" y="1363980"/>
                    </a:lnTo>
                    <a:lnTo>
                      <a:pt x="213360" y="1363980"/>
                    </a:ln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33" name="Google Shape;1433;p418"/>
              <p:cNvSpPr/>
              <p:nvPr/>
            </p:nvSpPr>
            <p:spPr>
              <a:xfrm rot="60000">
                <a:off x="1629759" y="1537568"/>
                <a:ext cx="5951844" cy="1912711"/>
              </a:xfrm>
              <a:custGeom>
                <a:rect b="b" l="l" r="r" t="t"/>
                <a:pathLst>
                  <a:path extrusionOk="0" h="1363980" w="4244340">
                    <a:moveTo>
                      <a:pt x="0" y="0"/>
                    </a:moveTo>
                    <a:lnTo>
                      <a:pt x="4244340" y="0"/>
                    </a:lnTo>
                    <a:lnTo>
                      <a:pt x="4008120" y="1363980"/>
                    </a:lnTo>
                    <a:lnTo>
                      <a:pt x="213360" y="1363980"/>
                    </a:lnTo>
                    <a:lnTo>
                      <a:pt x="0" y="0"/>
                    </a:lnTo>
                    <a:close/>
                  </a:path>
                </a:pathLst>
              </a:custGeom>
              <a:noFill/>
              <a:ln cap="flat" cmpd="sng" w="19050">
                <a:solidFill>
                  <a:srgbClr val="D8D8D8"/>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434" name="Google Shape;1434;p418"/>
          <p:cNvSpPr txBox="1"/>
          <p:nvPr>
            <p:ph idx="1" type="body"/>
          </p:nvPr>
        </p:nvSpPr>
        <p:spPr>
          <a:xfrm>
            <a:off x="1644519" y="2152045"/>
            <a:ext cx="6017522" cy="818389"/>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1" sz="16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Thank you">
    <p:spTree>
      <p:nvGrpSpPr>
        <p:cNvPr id="56" name="Shape 56"/>
        <p:cNvGrpSpPr/>
        <p:nvPr/>
      </p:nvGrpSpPr>
      <p:grpSpPr>
        <a:xfrm>
          <a:off x="0" y="0"/>
          <a:ext cx="0" cy="0"/>
          <a:chOff x="0" y="0"/>
          <a:chExt cx="0" cy="0"/>
        </a:xfrm>
      </p:grpSpPr>
      <p:pic>
        <p:nvPicPr>
          <p:cNvPr descr="Graphical user interface, application&#10;&#10;Description automatically generated" id="57" name="Google Shape;57;p347"/>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descr="Shape&#10;&#10;Description automatically generated with low confidence" id="58" name="Google Shape;58;p347"/>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42">
    <p:spTree>
      <p:nvGrpSpPr>
        <p:cNvPr id="1435" name="Shape 1435"/>
        <p:cNvGrpSpPr/>
        <p:nvPr/>
      </p:nvGrpSpPr>
      <p:grpSpPr>
        <a:xfrm>
          <a:off x="0" y="0"/>
          <a:ext cx="0" cy="0"/>
          <a:chOff x="0" y="0"/>
          <a:chExt cx="0" cy="0"/>
        </a:xfrm>
      </p:grpSpPr>
      <p:grpSp>
        <p:nvGrpSpPr>
          <p:cNvPr id="1436" name="Google Shape;1436;p419"/>
          <p:cNvGrpSpPr/>
          <p:nvPr/>
        </p:nvGrpSpPr>
        <p:grpSpPr>
          <a:xfrm>
            <a:off x="444" y="0"/>
            <a:ext cx="9143556" cy="5143500"/>
            <a:chOff x="444" y="317809"/>
            <a:chExt cx="9143556" cy="5143500"/>
          </a:xfrm>
        </p:grpSpPr>
        <p:pic>
          <p:nvPicPr>
            <p:cNvPr descr="Surface chart&#10;&#10;Description automatically generated with low confidence" id="1437" name="Google Shape;1437;p419"/>
            <p:cNvPicPr preferRelativeResize="0"/>
            <p:nvPr/>
          </p:nvPicPr>
          <p:blipFill rotWithShape="1">
            <a:blip r:embed="rId2">
              <a:alphaModFix amt="50000"/>
            </a:blip>
            <a:srcRect b="0" l="0" r="0" t="0"/>
            <a:stretch/>
          </p:blipFill>
          <p:spPr>
            <a:xfrm>
              <a:off x="444" y="317809"/>
              <a:ext cx="9143111" cy="5143500"/>
            </a:xfrm>
            <a:prstGeom prst="rect">
              <a:avLst/>
            </a:prstGeom>
            <a:noFill/>
            <a:ln>
              <a:noFill/>
            </a:ln>
          </p:spPr>
        </p:pic>
        <p:pic>
          <p:nvPicPr>
            <p:cNvPr descr="Surface chart&#10;&#10;Description automatically generated with low confidence" id="1438" name="Google Shape;1438;p419"/>
            <p:cNvPicPr preferRelativeResize="0"/>
            <p:nvPr/>
          </p:nvPicPr>
          <p:blipFill rotWithShape="1">
            <a:blip r:embed="rId2">
              <a:alphaModFix amt="50000"/>
            </a:blip>
            <a:srcRect b="0" l="0" r="0" t="0"/>
            <a:stretch/>
          </p:blipFill>
          <p:spPr>
            <a:xfrm>
              <a:off x="889" y="317809"/>
              <a:ext cx="9143111" cy="5143500"/>
            </a:xfrm>
            <a:prstGeom prst="rect">
              <a:avLst/>
            </a:prstGeom>
            <a:noFill/>
            <a:ln>
              <a:noFill/>
            </a:ln>
          </p:spPr>
        </p:pic>
      </p:grpSp>
      <p:pic>
        <p:nvPicPr>
          <p:cNvPr descr="Shape&#10;&#10;Description automatically generated with low confidence" id="1439" name="Google Shape;1439;p419"/>
          <p:cNvPicPr preferRelativeResize="0"/>
          <p:nvPr/>
        </p:nvPicPr>
        <p:blipFill rotWithShape="1">
          <a:blip r:embed="rId3">
            <a:alphaModFix/>
          </a:blip>
          <a:srcRect b="0" l="0" r="0" t="0"/>
          <a:stretch/>
        </p:blipFill>
        <p:spPr>
          <a:xfrm>
            <a:off x="0" y="0"/>
            <a:ext cx="9143990" cy="5143494"/>
          </a:xfrm>
          <a:prstGeom prst="rect">
            <a:avLst/>
          </a:prstGeom>
          <a:noFill/>
          <a:ln>
            <a:noFill/>
          </a:ln>
        </p:spPr>
      </p:pic>
      <p:grpSp>
        <p:nvGrpSpPr>
          <p:cNvPr id="1440" name="Google Shape;1440;p419"/>
          <p:cNvGrpSpPr/>
          <p:nvPr/>
        </p:nvGrpSpPr>
        <p:grpSpPr>
          <a:xfrm>
            <a:off x="904073" y="1547578"/>
            <a:ext cx="7494347" cy="2133815"/>
            <a:chOff x="822793" y="1506938"/>
            <a:chExt cx="7494347" cy="2133815"/>
          </a:xfrm>
        </p:grpSpPr>
        <p:sp>
          <p:nvSpPr>
            <p:cNvPr id="1441" name="Google Shape;1441;p419"/>
            <p:cNvSpPr/>
            <p:nvPr/>
          </p:nvSpPr>
          <p:spPr>
            <a:xfrm rot="-60000">
              <a:off x="949529" y="1680211"/>
              <a:ext cx="7351622" cy="1896534"/>
            </a:xfrm>
            <a:custGeom>
              <a:rect b="b" l="l" r="r" t="t"/>
              <a:pathLst>
                <a:path extrusionOk="0" h="1363980" w="4244340">
                  <a:moveTo>
                    <a:pt x="0" y="0"/>
                  </a:moveTo>
                  <a:lnTo>
                    <a:pt x="4244340" y="0"/>
                  </a:lnTo>
                  <a:lnTo>
                    <a:pt x="4008120" y="1363980"/>
                  </a:lnTo>
                  <a:lnTo>
                    <a:pt x="213360" y="1363980"/>
                  </a:lnTo>
                  <a:lnTo>
                    <a:pt x="0" y="0"/>
                  </a:lnTo>
                  <a:close/>
                </a:path>
              </a:pathLst>
            </a:custGeom>
            <a:solidFill>
              <a:srgbClr val="A99ED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nvGrpSpPr>
            <p:cNvPr id="1442" name="Google Shape;1442;p419"/>
            <p:cNvGrpSpPr/>
            <p:nvPr/>
          </p:nvGrpSpPr>
          <p:grpSpPr>
            <a:xfrm>
              <a:off x="822793" y="1506938"/>
              <a:ext cx="7391734" cy="1999241"/>
              <a:chOff x="1565910" y="1469735"/>
              <a:chExt cx="6079542" cy="2048377"/>
            </a:xfrm>
          </p:grpSpPr>
          <p:sp>
            <p:nvSpPr>
              <p:cNvPr id="1443" name="Google Shape;1443;p419"/>
              <p:cNvSpPr/>
              <p:nvPr/>
            </p:nvSpPr>
            <p:spPr>
              <a:xfrm rot="-60000">
                <a:off x="1582406" y="1522350"/>
                <a:ext cx="6046550" cy="1943146"/>
              </a:xfrm>
              <a:custGeom>
                <a:rect b="b" l="l" r="r" t="t"/>
                <a:pathLst>
                  <a:path extrusionOk="0" h="1363980" w="4244340">
                    <a:moveTo>
                      <a:pt x="0" y="0"/>
                    </a:moveTo>
                    <a:lnTo>
                      <a:pt x="4244340" y="0"/>
                    </a:lnTo>
                    <a:lnTo>
                      <a:pt x="4008120" y="1363980"/>
                    </a:lnTo>
                    <a:lnTo>
                      <a:pt x="213360" y="1363980"/>
                    </a:ln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44" name="Google Shape;1444;p419"/>
              <p:cNvSpPr/>
              <p:nvPr/>
            </p:nvSpPr>
            <p:spPr>
              <a:xfrm rot="60000">
                <a:off x="1629759" y="1537568"/>
                <a:ext cx="5951844" cy="1912711"/>
              </a:xfrm>
              <a:custGeom>
                <a:rect b="b" l="l" r="r" t="t"/>
                <a:pathLst>
                  <a:path extrusionOk="0" h="1363980" w="4244340">
                    <a:moveTo>
                      <a:pt x="0" y="0"/>
                    </a:moveTo>
                    <a:lnTo>
                      <a:pt x="4244340" y="0"/>
                    </a:lnTo>
                    <a:lnTo>
                      <a:pt x="4008120" y="1363980"/>
                    </a:lnTo>
                    <a:lnTo>
                      <a:pt x="213360" y="1363980"/>
                    </a:lnTo>
                    <a:lnTo>
                      <a:pt x="0" y="0"/>
                    </a:lnTo>
                    <a:close/>
                  </a:path>
                </a:pathLst>
              </a:custGeom>
              <a:noFill/>
              <a:ln cap="flat" cmpd="sng" w="19050">
                <a:solidFill>
                  <a:srgbClr val="D8D8D8"/>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445" name="Google Shape;1445;p419"/>
          <p:cNvSpPr txBox="1"/>
          <p:nvPr>
            <p:ph idx="1" type="body"/>
          </p:nvPr>
        </p:nvSpPr>
        <p:spPr>
          <a:xfrm>
            <a:off x="1644519" y="2152045"/>
            <a:ext cx="6017522" cy="818389"/>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1" sz="16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43">
    <p:spTree>
      <p:nvGrpSpPr>
        <p:cNvPr id="1446" name="Shape 1446"/>
        <p:cNvGrpSpPr/>
        <p:nvPr/>
      </p:nvGrpSpPr>
      <p:grpSpPr>
        <a:xfrm>
          <a:off x="0" y="0"/>
          <a:ext cx="0" cy="0"/>
          <a:chOff x="0" y="0"/>
          <a:chExt cx="0" cy="0"/>
        </a:xfrm>
      </p:grpSpPr>
      <p:grpSp>
        <p:nvGrpSpPr>
          <p:cNvPr id="1447" name="Google Shape;1447;p420"/>
          <p:cNvGrpSpPr/>
          <p:nvPr/>
        </p:nvGrpSpPr>
        <p:grpSpPr>
          <a:xfrm>
            <a:off x="444" y="0"/>
            <a:ext cx="9143556" cy="5143500"/>
            <a:chOff x="444" y="317809"/>
            <a:chExt cx="9143556" cy="5143500"/>
          </a:xfrm>
        </p:grpSpPr>
        <p:pic>
          <p:nvPicPr>
            <p:cNvPr descr="Surface chart&#10;&#10;Description automatically generated with low confidence" id="1448" name="Google Shape;1448;p420"/>
            <p:cNvPicPr preferRelativeResize="0"/>
            <p:nvPr/>
          </p:nvPicPr>
          <p:blipFill rotWithShape="1">
            <a:blip r:embed="rId2">
              <a:alphaModFix amt="50000"/>
            </a:blip>
            <a:srcRect b="0" l="0" r="0" t="0"/>
            <a:stretch/>
          </p:blipFill>
          <p:spPr>
            <a:xfrm>
              <a:off x="444" y="317809"/>
              <a:ext cx="9143111" cy="5143500"/>
            </a:xfrm>
            <a:prstGeom prst="rect">
              <a:avLst/>
            </a:prstGeom>
            <a:noFill/>
            <a:ln>
              <a:noFill/>
            </a:ln>
          </p:spPr>
        </p:pic>
        <p:pic>
          <p:nvPicPr>
            <p:cNvPr descr="Surface chart&#10;&#10;Description automatically generated with low confidence" id="1449" name="Google Shape;1449;p420"/>
            <p:cNvPicPr preferRelativeResize="0"/>
            <p:nvPr/>
          </p:nvPicPr>
          <p:blipFill rotWithShape="1">
            <a:blip r:embed="rId2">
              <a:alphaModFix amt="50000"/>
            </a:blip>
            <a:srcRect b="0" l="0" r="0" t="0"/>
            <a:stretch/>
          </p:blipFill>
          <p:spPr>
            <a:xfrm>
              <a:off x="889" y="317809"/>
              <a:ext cx="9143111" cy="5143500"/>
            </a:xfrm>
            <a:prstGeom prst="rect">
              <a:avLst/>
            </a:prstGeom>
            <a:noFill/>
            <a:ln>
              <a:noFill/>
            </a:ln>
          </p:spPr>
        </p:pic>
      </p:grpSp>
      <p:pic>
        <p:nvPicPr>
          <p:cNvPr descr="Shape&#10;&#10;Description automatically generated with low confidence" id="1450" name="Google Shape;1450;p420"/>
          <p:cNvPicPr preferRelativeResize="0"/>
          <p:nvPr/>
        </p:nvPicPr>
        <p:blipFill rotWithShape="1">
          <a:blip r:embed="rId3">
            <a:alphaModFix/>
          </a:blip>
          <a:srcRect b="0" l="0" r="0" t="0"/>
          <a:stretch/>
        </p:blipFill>
        <p:spPr>
          <a:xfrm>
            <a:off x="0" y="0"/>
            <a:ext cx="9143990" cy="5143494"/>
          </a:xfrm>
          <a:prstGeom prst="rect">
            <a:avLst/>
          </a:prstGeom>
          <a:noFill/>
          <a:ln>
            <a:noFill/>
          </a:ln>
        </p:spPr>
      </p:pic>
      <p:grpSp>
        <p:nvGrpSpPr>
          <p:cNvPr id="1451" name="Google Shape;1451;p420"/>
          <p:cNvGrpSpPr/>
          <p:nvPr/>
        </p:nvGrpSpPr>
        <p:grpSpPr>
          <a:xfrm>
            <a:off x="904073" y="1547578"/>
            <a:ext cx="7494347" cy="2133815"/>
            <a:chOff x="822793" y="1506938"/>
            <a:chExt cx="7494347" cy="2133815"/>
          </a:xfrm>
        </p:grpSpPr>
        <p:sp>
          <p:nvSpPr>
            <p:cNvPr id="1452" name="Google Shape;1452;p420"/>
            <p:cNvSpPr/>
            <p:nvPr/>
          </p:nvSpPr>
          <p:spPr>
            <a:xfrm rot="-60000">
              <a:off x="949529" y="1680211"/>
              <a:ext cx="7351622" cy="1896534"/>
            </a:xfrm>
            <a:custGeom>
              <a:rect b="b" l="l" r="r" t="t"/>
              <a:pathLst>
                <a:path extrusionOk="0" h="1363980" w="4244340">
                  <a:moveTo>
                    <a:pt x="0" y="0"/>
                  </a:moveTo>
                  <a:lnTo>
                    <a:pt x="4244340" y="0"/>
                  </a:lnTo>
                  <a:lnTo>
                    <a:pt x="4008120" y="1363980"/>
                  </a:lnTo>
                  <a:lnTo>
                    <a:pt x="213360" y="1363980"/>
                  </a:lnTo>
                  <a:lnTo>
                    <a:pt x="0" y="0"/>
                  </a:lnTo>
                  <a:close/>
                </a:path>
              </a:pathLst>
            </a:custGeom>
            <a:solidFill>
              <a:srgbClr val="BD87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nvGrpSpPr>
            <p:cNvPr id="1453" name="Google Shape;1453;p420"/>
            <p:cNvGrpSpPr/>
            <p:nvPr/>
          </p:nvGrpSpPr>
          <p:grpSpPr>
            <a:xfrm>
              <a:off x="822793" y="1506938"/>
              <a:ext cx="7391734" cy="1999241"/>
              <a:chOff x="1565910" y="1469735"/>
              <a:chExt cx="6079542" cy="2048377"/>
            </a:xfrm>
          </p:grpSpPr>
          <p:sp>
            <p:nvSpPr>
              <p:cNvPr id="1454" name="Google Shape;1454;p420"/>
              <p:cNvSpPr/>
              <p:nvPr/>
            </p:nvSpPr>
            <p:spPr>
              <a:xfrm rot="-60000">
                <a:off x="1582406" y="1522350"/>
                <a:ext cx="6046550" cy="1943146"/>
              </a:xfrm>
              <a:custGeom>
                <a:rect b="b" l="l" r="r" t="t"/>
                <a:pathLst>
                  <a:path extrusionOk="0" h="1363980" w="4244340">
                    <a:moveTo>
                      <a:pt x="0" y="0"/>
                    </a:moveTo>
                    <a:lnTo>
                      <a:pt x="4244340" y="0"/>
                    </a:lnTo>
                    <a:lnTo>
                      <a:pt x="4008120" y="1363980"/>
                    </a:lnTo>
                    <a:lnTo>
                      <a:pt x="213360" y="1363980"/>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55" name="Google Shape;1455;p420"/>
              <p:cNvSpPr/>
              <p:nvPr/>
            </p:nvSpPr>
            <p:spPr>
              <a:xfrm rot="60000">
                <a:off x="1629759" y="1537568"/>
                <a:ext cx="5951844" cy="1912711"/>
              </a:xfrm>
              <a:custGeom>
                <a:rect b="b" l="l" r="r" t="t"/>
                <a:pathLst>
                  <a:path extrusionOk="0" h="1363980" w="4244340">
                    <a:moveTo>
                      <a:pt x="0" y="0"/>
                    </a:moveTo>
                    <a:lnTo>
                      <a:pt x="4244340" y="0"/>
                    </a:lnTo>
                    <a:lnTo>
                      <a:pt x="4008120" y="1363980"/>
                    </a:lnTo>
                    <a:lnTo>
                      <a:pt x="213360" y="1363980"/>
                    </a:lnTo>
                    <a:lnTo>
                      <a:pt x="0" y="0"/>
                    </a:lnTo>
                    <a:close/>
                  </a:path>
                </a:pathLst>
              </a:custGeom>
              <a:noFill/>
              <a:ln cap="flat" cmpd="sng" w="19050">
                <a:solidFill>
                  <a:srgbClr val="D8D8D8"/>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1456" name="Google Shape;1456;p420"/>
          <p:cNvSpPr txBox="1"/>
          <p:nvPr>
            <p:ph idx="1" type="body"/>
          </p:nvPr>
        </p:nvSpPr>
        <p:spPr>
          <a:xfrm>
            <a:off x="1644519" y="2152045"/>
            <a:ext cx="6017522" cy="818389"/>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1" sz="16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44">
    <p:spTree>
      <p:nvGrpSpPr>
        <p:cNvPr id="1457" name="Shape 1457"/>
        <p:cNvGrpSpPr/>
        <p:nvPr/>
      </p:nvGrpSpPr>
      <p:grpSpPr>
        <a:xfrm>
          <a:off x="0" y="0"/>
          <a:ext cx="0" cy="0"/>
          <a:chOff x="0" y="0"/>
          <a:chExt cx="0" cy="0"/>
        </a:xfrm>
      </p:grpSpPr>
      <p:grpSp>
        <p:nvGrpSpPr>
          <p:cNvPr id="1458" name="Google Shape;1458;p421"/>
          <p:cNvGrpSpPr/>
          <p:nvPr/>
        </p:nvGrpSpPr>
        <p:grpSpPr>
          <a:xfrm>
            <a:off x="444" y="0"/>
            <a:ext cx="9143556" cy="5143500"/>
            <a:chOff x="444" y="317809"/>
            <a:chExt cx="9143556" cy="5143500"/>
          </a:xfrm>
        </p:grpSpPr>
        <p:pic>
          <p:nvPicPr>
            <p:cNvPr descr="Surface chart&#10;&#10;Description automatically generated with low confidence" id="1459" name="Google Shape;1459;p421"/>
            <p:cNvPicPr preferRelativeResize="0"/>
            <p:nvPr/>
          </p:nvPicPr>
          <p:blipFill rotWithShape="1">
            <a:blip r:embed="rId2">
              <a:alphaModFix amt="50000"/>
            </a:blip>
            <a:srcRect b="0" l="0" r="0" t="0"/>
            <a:stretch/>
          </p:blipFill>
          <p:spPr>
            <a:xfrm>
              <a:off x="444" y="317809"/>
              <a:ext cx="9143111" cy="5143500"/>
            </a:xfrm>
            <a:prstGeom prst="rect">
              <a:avLst/>
            </a:prstGeom>
            <a:noFill/>
            <a:ln>
              <a:noFill/>
            </a:ln>
          </p:spPr>
        </p:pic>
        <p:pic>
          <p:nvPicPr>
            <p:cNvPr descr="Surface chart&#10;&#10;Description automatically generated with low confidence" id="1460" name="Google Shape;1460;p421"/>
            <p:cNvPicPr preferRelativeResize="0"/>
            <p:nvPr/>
          </p:nvPicPr>
          <p:blipFill rotWithShape="1">
            <a:blip r:embed="rId2">
              <a:alphaModFix amt="50000"/>
            </a:blip>
            <a:srcRect b="0" l="0" r="0" t="0"/>
            <a:stretch/>
          </p:blipFill>
          <p:spPr>
            <a:xfrm>
              <a:off x="889" y="317809"/>
              <a:ext cx="9143111" cy="5143500"/>
            </a:xfrm>
            <a:prstGeom prst="rect">
              <a:avLst/>
            </a:prstGeom>
            <a:noFill/>
            <a:ln>
              <a:noFill/>
            </a:ln>
          </p:spPr>
        </p:pic>
      </p:grpSp>
      <p:pic>
        <p:nvPicPr>
          <p:cNvPr descr="Shape&#10;&#10;Description automatically generated with low confidence" id="1461" name="Google Shape;1461;p421"/>
          <p:cNvPicPr preferRelativeResize="0"/>
          <p:nvPr/>
        </p:nvPicPr>
        <p:blipFill rotWithShape="1">
          <a:blip r:embed="rId3">
            <a:alphaModFix/>
          </a:blip>
          <a:srcRect b="0" l="0" r="0" t="0"/>
          <a:stretch/>
        </p:blipFill>
        <p:spPr>
          <a:xfrm>
            <a:off x="0" y="0"/>
            <a:ext cx="9143990" cy="5143494"/>
          </a:xfrm>
          <a:prstGeom prst="rect">
            <a:avLst/>
          </a:prstGeom>
          <a:noFill/>
          <a:ln>
            <a:noFill/>
          </a:ln>
        </p:spPr>
      </p:pic>
      <p:sp>
        <p:nvSpPr>
          <p:cNvPr id="1462" name="Google Shape;1462;p421"/>
          <p:cNvSpPr/>
          <p:nvPr/>
        </p:nvSpPr>
        <p:spPr>
          <a:xfrm>
            <a:off x="1893911" y="1825943"/>
            <a:ext cx="5027524" cy="1212468"/>
          </a:xfrm>
          <a:prstGeom prst="roundRect">
            <a:avLst>
              <a:gd fmla="val 16667" name="adj"/>
            </a:avLst>
          </a:prstGeom>
          <a:noFill/>
          <a:ln cap="flat" cmpd="sng" w="2540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63" name="Google Shape;1463;p421"/>
          <p:cNvSpPr/>
          <p:nvPr/>
        </p:nvSpPr>
        <p:spPr>
          <a:xfrm>
            <a:off x="2222565" y="2127950"/>
            <a:ext cx="5027524" cy="1212468"/>
          </a:xfrm>
          <a:prstGeom prst="roundRect">
            <a:avLst>
              <a:gd fmla="val 16667" name="adj"/>
            </a:avLst>
          </a:prstGeom>
          <a:no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64" name="Google Shape;1464;p421"/>
          <p:cNvSpPr/>
          <p:nvPr/>
        </p:nvSpPr>
        <p:spPr>
          <a:xfrm>
            <a:off x="2058238" y="1976946"/>
            <a:ext cx="5027524" cy="1212468"/>
          </a:xfrm>
          <a:prstGeom prst="roundRect">
            <a:avLst>
              <a:gd fmla="val 16667" name="adj"/>
            </a:avLst>
          </a:prstGeom>
          <a:solidFill>
            <a:srgbClr val="F2F2F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nvGrpSpPr>
          <p:cNvPr id="1465" name="Google Shape;1465;p421"/>
          <p:cNvGrpSpPr/>
          <p:nvPr/>
        </p:nvGrpSpPr>
        <p:grpSpPr>
          <a:xfrm>
            <a:off x="1985011" y="1602036"/>
            <a:ext cx="502919" cy="45719"/>
            <a:chOff x="1985011" y="1602036"/>
            <a:chExt cx="502919" cy="45719"/>
          </a:xfrm>
        </p:grpSpPr>
        <p:sp>
          <p:nvSpPr>
            <p:cNvPr id="1466" name="Google Shape;1466;p421"/>
            <p:cNvSpPr/>
            <p:nvPr/>
          </p:nvSpPr>
          <p:spPr>
            <a:xfrm>
              <a:off x="1985011" y="1602036"/>
              <a:ext cx="45719" cy="45719"/>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67" name="Google Shape;1467;p421"/>
            <p:cNvSpPr/>
            <p:nvPr/>
          </p:nvSpPr>
          <p:spPr>
            <a:xfrm>
              <a:off x="2137411" y="1602036"/>
              <a:ext cx="45719" cy="45719"/>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68" name="Google Shape;1468;p421"/>
            <p:cNvSpPr/>
            <p:nvPr/>
          </p:nvSpPr>
          <p:spPr>
            <a:xfrm>
              <a:off x="2289811" y="1602036"/>
              <a:ext cx="45719" cy="45719"/>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69" name="Google Shape;1469;p421"/>
            <p:cNvSpPr/>
            <p:nvPr/>
          </p:nvSpPr>
          <p:spPr>
            <a:xfrm>
              <a:off x="2442211" y="1602036"/>
              <a:ext cx="45719" cy="45719"/>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470" name="Google Shape;1470;p421"/>
          <p:cNvGrpSpPr/>
          <p:nvPr/>
        </p:nvGrpSpPr>
        <p:grpSpPr>
          <a:xfrm>
            <a:off x="6656071" y="3518606"/>
            <a:ext cx="502919" cy="45719"/>
            <a:chOff x="6656071" y="3518606"/>
            <a:chExt cx="502919" cy="45719"/>
          </a:xfrm>
        </p:grpSpPr>
        <p:sp>
          <p:nvSpPr>
            <p:cNvPr id="1471" name="Google Shape;1471;p421"/>
            <p:cNvSpPr/>
            <p:nvPr/>
          </p:nvSpPr>
          <p:spPr>
            <a:xfrm>
              <a:off x="6656071" y="3518606"/>
              <a:ext cx="45719" cy="45719"/>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72" name="Google Shape;1472;p421"/>
            <p:cNvSpPr/>
            <p:nvPr/>
          </p:nvSpPr>
          <p:spPr>
            <a:xfrm>
              <a:off x="6808471" y="3518606"/>
              <a:ext cx="45719" cy="45719"/>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73" name="Google Shape;1473;p421"/>
            <p:cNvSpPr/>
            <p:nvPr/>
          </p:nvSpPr>
          <p:spPr>
            <a:xfrm>
              <a:off x="6960871" y="3518606"/>
              <a:ext cx="45719" cy="45719"/>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74" name="Google Shape;1474;p421"/>
            <p:cNvSpPr/>
            <p:nvPr/>
          </p:nvSpPr>
          <p:spPr>
            <a:xfrm>
              <a:off x="7113271" y="3518606"/>
              <a:ext cx="45719" cy="45719"/>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1475" name="Google Shape;1475;p421"/>
          <p:cNvSpPr txBox="1"/>
          <p:nvPr>
            <p:ph idx="1" type="body"/>
          </p:nvPr>
        </p:nvSpPr>
        <p:spPr>
          <a:xfrm>
            <a:off x="2487929" y="2263351"/>
            <a:ext cx="4168142" cy="616791"/>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1" sz="17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45">
    <p:spTree>
      <p:nvGrpSpPr>
        <p:cNvPr id="1476" name="Shape 1476"/>
        <p:cNvGrpSpPr/>
        <p:nvPr/>
      </p:nvGrpSpPr>
      <p:grpSpPr>
        <a:xfrm>
          <a:off x="0" y="0"/>
          <a:ext cx="0" cy="0"/>
          <a:chOff x="0" y="0"/>
          <a:chExt cx="0" cy="0"/>
        </a:xfrm>
      </p:grpSpPr>
      <p:grpSp>
        <p:nvGrpSpPr>
          <p:cNvPr id="1477" name="Google Shape;1477;p422"/>
          <p:cNvGrpSpPr/>
          <p:nvPr/>
        </p:nvGrpSpPr>
        <p:grpSpPr>
          <a:xfrm>
            <a:off x="444" y="0"/>
            <a:ext cx="9143556" cy="5143500"/>
            <a:chOff x="444" y="317809"/>
            <a:chExt cx="9143556" cy="5143500"/>
          </a:xfrm>
        </p:grpSpPr>
        <p:pic>
          <p:nvPicPr>
            <p:cNvPr descr="Surface chart&#10;&#10;Description automatically generated with low confidence" id="1478" name="Google Shape;1478;p422"/>
            <p:cNvPicPr preferRelativeResize="0"/>
            <p:nvPr/>
          </p:nvPicPr>
          <p:blipFill rotWithShape="1">
            <a:blip r:embed="rId2">
              <a:alphaModFix amt="50000"/>
            </a:blip>
            <a:srcRect b="0" l="0" r="0" t="0"/>
            <a:stretch/>
          </p:blipFill>
          <p:spPr>
            <a:xfrm>
              <a:off x="444" y="317809"/>
              <a:ext cx="9143111" cy="5143500"/>
            </a:xfrm>
            <a:prstGeom prst="rect">
              <a:avLst/>
            </a:prstGeom>
            <a:noFill/>
            <a:ln>
              <a:noFill/>
            </a:ln>
          </p:spPr>
        </p:pic>
        <p:pic>
          <p:nvPicPr>
            <p:cNvPr descr="Surface chart&#10;&#10;Description automatically generated with low confidence" id="1479" name="Google Shape;1479;p422"/>
            <p:cNvPicPr preferRelativeResize="0"/>
            <p:nvPr/>
          </p:nvPicPr>
          <p:blipFill rotWithShape="1">
            <a:blip r:embed="rId2">
              <a:alphaModFix amt="50000"/>
            </a:blip>
            <a:srcRect b="0" l="0" r="0" t="0"/>
            <a:stretch/>
          </p:blipFill>
          <p:spPr>
            <a:xfrm>
              <a:off x="889" y="317809"/>
              <a:ext cx="9143111" cy="5143500"/>
            </a:xfrm>
            <a:prstGeom prst="rect">
              <a:avLst/>
            </a:prstGeom>
            <a:noFill/>
            <a:ln>
              <a:noFill/>
            </a:ln>
          </p:spPr>
        </p:pic>
      </p:grpSp>
      <p:pic>
        <p:nvPicPr>
          <p:cNvPr descr="Shape&#10;&#10;Description automatically generated with low confidence" id="1480" name="Google Shape;1480;p422"/>
          <p:cNvPicPr preferRelativeResize="0"/>
          <p:nvPr/>
        </p:nvPicPr>
        <p:blipFill rotWithShape="1">
          <a:blip r:embed="rId3">
            <a:alphaModFix/>
          </a:blip>
          <a:srcRect b="0" l="0" r="0" t="0"/>
          <a:stretch/>
        </p:blipFill>
        <p:spPr>
          <a:xfrm>
            <a:off x="0" y="0"/>
            <a:ext cx="9143990" cy="5143494"/>
          </a:xfrm>
          <a:prstGeom prst="rect">
            <a:avLst/>
          </a:prstGeom>
          <a:noFill/>
          <a:ln>
            <a:noFill/>
          </a:ln>
        </p:spPr>
      </p:pic>
      <p:sp>
        <p:nvSpPr>
          <p:cNvPr id="1481" name="Google Shape;1481;p422"/>
          <p:cNvSpPr/>
          <p:nvPr/>
        </p:nvSpPr>
        <p:spPr>
          <a:xfrm>
            <a:off x="1893911" y="1825943"/>
            <a:ext cx="5027524" cy="1212468"/>
          </a:xfrm>
          <a:prstGeom prst="roundRect">
            <a:avLst>
              <a:gd fmla="val 16667" name="adj"/>
            </a:avLst>
          </a:prstGeom>
          <a:noFill/>
          <a:ln cap="flat" cmpd="sng" w="25400">
            <a:solidFill>
              <a:srgbClr val="7F6EBE"/>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82" name="Google Shape;1482;p422"/>
          <p:cNvSpPr/>
          <p:nvPr/>
        </p:nvSpPr>
        <p:spPr>
          <a:xfrm>
            <a:off x="2222565" y="2127950"/>
            <a:ext cx="5027524" cy="1212468"/>
          </a:xfrm>
          <a:prstGeom prst="roundRect">
            <a:avLst>
              <a:gd fmla="val 16667" name="adj"/>
            </a:avLst>
          </a:prstGeom>
          <a:noFill/>
          <a:ln cap="flat" cmpd="sng" w="25400">
            <a:solidFill>
              <a:srgbClr val="50AFE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83" name="Google Shape;1483;p422"/>
          <p:cNvSpPr/>
          <p:nvPr/>
        </p:nvSpPr>
        <p:spPr>
          <a:xfrm>
            <a:off x="2058238" y="1976946"/>
            <a:ext cx="5027524" cy="1212468"/>
          </a:xfrm>
          <a:prstGeom prst="roundRect">
            <a:avLst>
              <a:gd fmla="val 16667" name="adj"/>
            </a:avLst>
          </a:prstGeom>
          <a:solidFill>
            <a:srgbClr val="F2F2F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nvGrpSpPr>
          <p:cNvPr id="1484" name="Google Shape;1484;p422"/>
          <p:cNvGrpSpPr/>
          <p:nvPr/>
        </p:nvGrpSpPr>
        <p:grpSpPr>
          <a:xfrm>
            <a:off x="1985011" y="1602036"/>
            <a:ext cx="502919" cy="45719"/>
            <a:chOff x="1985011" y="1602036"/>
            <a:chExt cx="502919" cy="45719"/>
          </a:xfrm>
        </p:grpSpPr>
        <p:sp>
          <p:nvSpPr>
            <p:cNvPr id="1485" name="Google Shape;1485;p422"/>
            <p:cNvSpPr/>
            <p:nvPr/>
          </p:nvSpPr>
          <p:spPr>
            <a:xfrm>
              <a:off x="1985011" y="1602036"/>
              <a:ext cx="45719" cy="45719"/>
            </a:xfrm>
            <a:prstGeom prst="ellipse">
              <a:avLst/>
            </a:prstGeom>
            <a:solidFill>
              <a:srgbClr val="7F6EB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86" name="Google Shape;1486;p422"/>
            <p:cNvSpPr/>
            <p:nvPr/>
          </p:nvSpPr>
          <p:spPr>
            <a:xfrm>
              <a:off x="2137411" y="1602036"/>
              <a:ext cx="45719" cy="45719"/>
            </a:xfrm>
            <a:prstGeom prst="ellipse">
              <a:avLst/>
            </a:prstGeom>
            <a:solidFill>
              <a:srgbClr val="7F6EB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87" name="Google Shape;1487;p422"/>
            <p:cNvSpPr/>
            <p:nvPr/>
          </p:nvSpPr>
          <p:spPr>
            <a:xfrm>
              <a:off x="2289811" y="1602036"/>
              <a:ext cx="45719" cy="45719"/>
            </a:xfrm>
            <a:prstGeom prst="ellipse">
              <a:avLst/>
            </a:prstGeom>
            <a:solidFill>
              <a:srgbClr val="7F6EB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88" name="Google Shape;1488;p422"/>
            <p:cNvSpPr/>
            <p:nvPr/>
          </p:nvSpPr>
          <p:spPr>
            <a:xfrm>
              <a:off x="2442211" y="1602036"/>
              <a:ext cx="45719" cy="45719"/>
            </a:xfrm>
            <a:prstGeom prst="ellipse">
              <a:avLst/>
            </a:prstGeom>
            <a:solidFill>
              <a:srgbClr val="7F6EB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489" name="Google Shape;1489;p422"/>
          <p:cNvGrpSpPr/>
          <p:nvPr/>
        </p:nvGrpSpPr>
        <p:grpSpPr>
          <a:xfrm>
            <a:off x="6656071" y="3518606"/>
            <a:ext cx="502919" cy="45719"/>
            <a:chOff x="6656071" y="3518606"/>
            <a:chExt cx="502919" cy="45719"/>
          </a:xfrm>
        </p:grpSpPr>
        <p:sp>
          <p:nvSpPr>
            <p:cNvPr id="1490" name="Google Shape;1490;p422"/>
            <p:cNvSpPr/>
            <p:nvPr/>
          </p:nvSpPr>
          <p:spPr>
            <a:xfrm>
              <a:off x="6656071" y="3518606"/>
              <a:ext cx="45719" cy="45719"/>
            </a:xfrm>
            <a:prstGeom prst="ellipse">
              <a:avLst/>
            </a:pr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91" name="Google Shape;1491;p422"/>
            <p:cNvSpPr/>
            <p:nvPr/>
          </p:nvSpPr>
          <p:spPr>
            <a:xfrm>
              <a:off x="6808471" y="3518606"/>
              <a:ext cx="45719" cy="45719"/>
            </a:xfrm>
            <a:prstGeom prst="ellipse">
              <a:avLst/>
            </a:pr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92" name="Google Shape;1492;p422"/>
            <p:cNvSpPr/>
            <p:nvPr/>
          </p:nvSpPr>
          <p:spPr>
            <a:xfrm>
              <a:off x="6960871" y="3518606"/>
              <a:ext cx="45719" cy="45719"/>
            </a:xfrm>
            <a:prstGeom prst="ellipse">
              <a:avLst/>
            </a:pr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493" name="Google Shape;1493;p422"/>
            <p:cNvSpPr/>
            <p:nvPr/>
          </p:nvSpPr>
          <p:spPr>
            <a:xfrm>
              <a:off x="7113271" y="3518606"/>
              <a:ext cx="45719" cy="45719"/>
            </a:xfrm>
            <a:prstGeom prst="ellipse">
              <a:avLst/>
            </a:pr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1494" name="Google Shape;1494;p422"/>
          <p:cNvSpPr txBox="1"/>
          <p:nvPr>
            <p:ph idx="1" type="body"/>
          </p:nvPr>
        </p:nvSpPr>
        <p:spPr>
          <a:xfrm>
            <a:off x="2487929" y="2263351"/>
            <a:ext cx="4168142" cy="616791"/>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1" sz="17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46">
    <p:spTree>
      <p:nvGrpSpPr>
        <p:cNvPr id="1495" name="Shape 1495"/>
        <p:cNvGrpSpPr/>
        <p:nvPr/>
      </p:nvGrpSpPr>
      <p:grpSpPr>
        <a:xfrm>
          <a:off x="0" y="0"/>
          <a:ext cx="0" cy="0"/>
          <a:chOff x="0" y="0"/>
          <a:chExt cx="0" cy="0"/>
        </a:xfrm>
      </p:grpSpPr>
      <p:grpSp>
        <p:nvGrpSpPr>
          <p:cNvPr id="1496" name="Google Shape;1496;p423"/>
          <p:cNvGrpSpPr/>
          <p:nvPr/>
        </p:nvGrpSpPr>
        <p:grpSpPr>
          <a:xfrm>
            <a:off x="444" y="0"/>
            <a:ext cx="9143556" cy="5143500"/>
            <a:chOff x="444" y="317809"/>
            <a:chExt cx="9143556" cy="5143500"/>
          </a:xfrm>
        </p:grpSpPr>
        <p:pic>
          <p:nvPicPr>
            <p:cNvPr descr="Surface chart&#10;&#10;Description automatically generated with low confidence" id="1497" name="Google Shape;1497;p423"/>
            <p:cNvPicPr preferRelativeResize="0"/>
            <p:nvPr/>
          </p:nvPicPr>
          <p:blipFill rotWithShape="1">
            <a:blip r:embed="rId2">
              <a:alphaModFix amt="50000"/>
            </a:blip>
            <a:srcRect b="0" l="0" r="0" t="0"/>
            <a:stretch/>
          </p:blipFill>
          <p:spPr>
            <a:xfrm>
              <a:off x="444" y="317809"/>
              <a:ext cx="9143111" cy="5143500"/>
            </a:xfrm>
            <a:prstGeom prst="rect">
              <a:avLst/>
            </a:prstGeom>
            <a:noFill/>
            <a:ln>
              <a:noFill/>
            </a:ln>
          </p:spPr>
        </p:pic>
        <p:pic>
          <p:nvPicPr>
            <p:cNvPr descr="Surface chart&#10;&#10;Description automatically generated with low confidence" id="1498" name="Google Shape;1498;p423"/>
            <p:cNvPicPr preferRelativeResize="0"/>
            <p:nvPr/>
          </p:nvPicPr>
          <p:blipFill rotWithShape="1">
            <a:blip r:embed="rId2">
              <a:alphaModFix amt="50000"/>
            </a:blip>
            <a:srcRect b="0" l="0" r="0" t="0"/>
            <a:stretch/>
          </p:blipFill>
          <p:spPr>
            <a:xfrm>
              <a:off x="889" y="317809"/>
              <a:ext cx="9143111" cy="5143500"/>
            </a:xfrm>
            <a:prstGeom prst="rect">
              <a:avLst/>
            </a:prstGeom>
            <a:noFill/>
            <a:ln>
              <a:noFill/>
            </a:ln>
          </p:spPr>
        </p:pic>
      </p:grpSp>
      <p:pic>
        <p:nvPicPr>
          <p:cNvPr descr="Shape&#10;&#10;Description automatically generated with low confidence" id="1499" name="Google Shape;1499;p423"/>
          <p:cNvPicPr preferRelativeResize="0"/>
          <p:nvPr/>
        </p:nvPicPr>
        <p:blipFill rotWithShape="1">
          <a:blip r:embed="rId3">
            <a:alphaModFix/>
          </a:blip>
          <a:srcRect b="0" l="0" r="0" t="0"/>
          <a:stretch/>
        </p:blipFill>
        <p:spPr>
          <a:xfrm>
            <a:off x="0" y="0"/>
            <a:ext cx="9143990" cy="5143494"/>
          </a:xfrm>
          <a:prstGeom prst="rect">
            <a:avLst/>
          </a:prstGeom>
          <a:noFill/>
          <a:ln>
            <a:noFill/>
          </a:ln>
        </p:spPr>
      </p:pic>
      <p:sp>
        <p:nvSpPr>
          <p:cNvPr id="1500" name="Google Shape;1500;p423"/>
          <p:cNvSpPr/>
          <p:nvPr/>
        </p:nvSpPr>
        <p:spPr>
          <a:xfrm>
            <a:off x="1893911" y="1825943"/>
            <a:ext cx="5027524" cy="1212468"/>
          </a:xfrm>
          <a:prstGeom prst="roundRect">
            <a:avLst>
              <a:gd fmla="val 16667" name="adj"/>
            </a:avLst>
          </a:prstGeom>
          <a:noFill/>
          <a:ln cap="flat" cmpd="sng" w="25400">
            <a:solidFill>
              <a:srgbClr val="D060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501" name="Google Shape;1501;p423"/>
          <p:cNvSpPr/>
          <p:nvPr/>
        </p:nvSpPr>
        <p:spPr>
          <a:xfrm>
            <a:off x="2222565" y="2127950"/>
            <a:ext cx="5027524" cy="1212468"/>
          </a:xfrm>
          <a:prstGeom prst="roundRect">
            <a:avLst>
              <a:gd fmla="val 16667" name="adj"/>
            </a:avLst>
          </a:prstGeom>
          <a:noFill/>
          <a:ln cap="flat" cmpd="sng" w="25400">
            <a:solidFill>
              <a:srgbClr val="8AC8EE"/>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502" name="Google Shape;1502;p423"/>
          <p:cNvSpPr/>
          <p:nvPr/>
        </p:nvSpPr>
        <p:spPr>
          <a:xfrm>
            <a:off x="2058238" y="1976946"/>
            <a:ext cx="5027524" cy="1212468"/>
          </a:xfrm>
          <a:prstGeom prst="roundRect">
            <a:avLst>
              <a:gd fmla="val 16667" name="adj"/>
            </a:avLst>
          </a:prstGeom>
          <a:solidFill>
            <a:srgbClr val="F2F2F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nvGrpSpPr>
          <p:cNvPr id="1503" name="Google Shape;1503;p423"/>
          <p:cNvGrpSpPr/>
          <p:nvPr/>
        </p:nvGrpSpPr>
        <p:grpSpPr>
          <a:xfrm>
            <a:off x="1985011" y="1602036"/>
            <a:ext cx="502919" cy="45719"/>
            <a:chOff x="1985011" y="1602036"/>
            <a:chExt cx="502919" cy="45719"/>
          </a:xfrm>
        </p:grpSpPr>
        <p:sp>
          <p:nvSpPr>
            <p:cNvPr id="1504" name="Google Shape;1504;p423"/>
            <p:cNvSpPr/>
            <p:nvPr/>
          </p:nvSpPr>
          <p:spPr>
            <a:xfrm>
              <a:off x="1985011" y="1602036"/>
              <a:ext cx="45719" cy="45719"/>
            </a:xfrm>
            <a:prstGeom prst="ellipse">
              <a:avLst/>
            </a:prstGeom>
            <a:solidFill>
              <a:srgbClr val="D0607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505" name="Google Shape;1505;p423"/>
            <p:cNvSpPr/>
            <p:nvPr/>
          </p:nvSpPr>
          <p:spPr>
            <a:xfrm>
              <a:off x="2137411" y="1602036"/>
              <a:ext cx="45719" cy="45719"/>
            </a:xfrm>
            <a:prstGeom prst="ellipse">
              <a:avLst/>
            </a:prstGeom>
            <a:solidFill>
              <a:srgbClr val="D0607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506" name="Google Shape;1506;p423"/>
            <p:cNvSpPr/>
            <p:nvPr/>
          </p:nvSpPr>
          <p:spPr>
            <a:xfrm>
              <a:off x="2289811" y="1602036"/>
              <a:ext cx="45719" cy="45719"/>
            </a:xfrm>
            <a:prstGeom prst="ellipse">
              <a:avLst/>
            </a:prstGeom>
            <a:solidFill>
              <a:srgbClr val="D0607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507" name="Google Shape;1507;p423"/>
            <p:cNvSpPr/>
            <p:nvPr/>
          </p:nvSpPr>
          <p:spPr>
            <a:xfrm>
              <a:off x="2442211" y="1602036"/>
              <a:ext cx="45719" cy="45719"/>
            </a:xfrm>
            <a:prstGeom prst="ellipse">
              <a:avLst/>
            </a:prstGeom>
            <a:solidFill>
              <a:srgbClr val="D0607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nvGrpSpPr>
          <p:cNvPr id="1508" name="Google Shape;1508;p423"/>
          <p:cNvGrpSpPr/>
          <p:nvPr/>
        </p:nvGrpSpPr>
        <p:grpSpPr>
          <a:xfrm>
            <a:off x="6656071" y="3518606"/>
            <a:ext cx="502919" cy="45719"/>
            <a:chOff x="6656071" y="3518606"/>
            <a:chExt cx="502919" cy="45719"/>
          </a:xfrm>
        </p:grpSpPr>
        <p:sp>
          <p:nvSpPr>
            <p:cNvPr id="1509" name="Google Shape;1509;p423"/>
            <p:cNvSpPr/>
            <p:nvPr/>
          </p:nvSpPr>
          <p:spPr>
            <a:xfrm>
              <a:off x="6656071" y="3518606"/>
              <a:ext cx="45719" cy="45719"/>
            </a:xfrm>
            <a:prstGeom prst="ellipse">
              <a:avLst/>
            </a:pr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510" name="Google Shape;1510;p423"/>
            <p:cNvSpPr/>
            <p:nvPr/>
          </p:nvSpPr>
          <p:spPr>
            <a:xfrm>
              <a:off x="6808471" y="3518606"/>
              <a:ext cx="45719" cy="45719"/>
            </a:xfrm>
            <a:prstGeom prst="ellipse">
              <a:avLst/>
            </a:pr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511" name="Google Shape;1511;p423"/>
            <p:cNvSpPr/>
            <p:nvPr/>
          </p:nvSpPr>
          <p:spPr>
            <a:xfrm>
              <a:off x="6960871" y="3518606"/>
              <a:ext cx="45719" cy="45719"/>
            </a:xfrm>
            <a:prstGeom prst="ellipse">
              <a:avLst/>
            </a:pr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1512" name="Google Shape;1512;p423"/>
            <p:cNvSpPr/>
            <p:nvPr/>
          </p:nvSpPr>
          <p:spPr>
            <a:xfrm>
              <a:off x="7113271" y="3518606"/>
              <a:ext cx="45719" cy="45719"/>
            </a:xfrm>
            <a:prstGeom prst="ellipse">
              <a:avLst/>
            </a:pr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1513" name="Google Shape;1513;p423"/>
          <p:cNvSpPr txBox="1"/>
          <p:nvPr>
            <p:ph idx="1" type="body"/>
          </p:nvPr>
        </p:nvSpPr>
        <p:spPr>
          <a:xfrm>
            <a:off x="2487929" y="2263351"/>
            <a:ext cx="4168142" cy="616791"/>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1" i="1" sz="17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47">
    <p:spTree>
      <p:nvGrpSpPr>
        <p:cNvPr id="1514" name="Shape 1514"/>
        <p:cNvGrpSpPr/>
        <p:nvPr/>
      </p:nvGrpSpPr>
      <p:grpSpPr>
        <a:xfrm>
          <a:off x="0" y="0"/>
          <a:ext cx="0" cy="0"/>
          <a:chOff x="0" y="0"/>
          <a:chExt cx="0" cy="0"/>
        </a:xfrm>
      </p:grpSpPr>
      <p:pic>
        <p:nvPicPr>
          <p:cNvPr descr="Background pattern&#10;&#10;Description automatically generated" id="1515" name="Google Shape;1515;p424"/>
          <p:cNvPicPr preferRelativeResize="0"/>
          <p:nvPr/>
        </p:nvPicPr>
        <p:blipFill rotWithShape="1">
          <a:blip r:embed="rId2">
            <a:alphaModFix amt="43000"/>
          </a:blip>
          <a:srcRect b="0" l="8234" r="8234" t="0"/>
          <a:stretch/>
        </p:blipFill>
        <p:spPr>
          <a:xfrm>
            <a:off x="0" y="0"/>
            <a:ext cx="9144001" cy="5143500"/>
          </a:xfrm>
          <a:prstGeom prst="rect">
            <a:avLst/>
          </a:prstGeom>
          <a:noFill/>
          <a:ln>
            <a:noFill/>
          </a:ln>
        </p:spPr>
      </p:pic>
      <p:pic>
        <p:nvPicPr>
          <p:cNvPr descr="Shape&#10;&#10;Description automatically generated with low confidence" id="1516" name="Google Shape;1516;p424"/>
          <p:cNvPicPr preferRelativeResize="0"/>
          <p:nvPr/>
        </p:nvPicPr>
        <p:blipFill rotWithShape="1">
          <a:blip r:embed="rId3">
            <a:alphaModFix/>
          </a:blip>
          <a:srcRect b="0" l="0" r="0" t="0"/>
          <a:stretch/>
        </p:blipFill>
        <p:spPr>
          <a:xfrm>
            <a:off x="0" y="0"/>
            <a:ext cx="9143990" cy="5143494"/>
          </a:xfrm>
          <a:prstGeom prst="rect">
            <a:avLst/>
          </a:prstGeom>
          <a:noFill/>
          <a:ln>
            <a:noFill/>
          </a:ln>
        </p:spPr>
      </p:pic>
      <p:sp>
        <p:nvSpPr>
          <p:cNvPr id="1517" name="Google Shape;1517;p424"/>
          <p:cNvSpPr/>
          <p:nvPr/>
        </p:nvSpPr>
        <p:spPr>
          <a:xfrm>
            <a:off x="1736279" y="1782808"/>
            <a:ext cx="1577884" cy="157788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400"/>
              <a:buFont typeface="Arial"/>
              <a:buNone/>
            </a:pPr>
            <a:r>
              <a:rPr b="1" i="0" lang="en-US" sz="5400" u="none" cap="none" strike="noStrike">
                <a:solidFill>
                  <a:schemeClr val="lt1"/>
                </a:solidFill>
                <a:latin typeface="Public Sans"/>
                <a:ea typeface="Public Sans"/>
                <a:cs typeface="Public Sans"/>
                <a:sym typeface="Public Sans"/>
              </a:rPr>
              <a:t>?</a:t>
            </a:r>
            <a:endParaRPr b="0" i="0" sz="1400" u="none" cap="none" strike="noStrike">
              <a:solidFill>
                <a:srgbClr val="000000"/>
              </a:solidFill>
              <a:latin typeface="Arial"/>
              <a:ea typeface="Arial"/>
              <a:cs typeface="Arial"/>
              <a:sym typeface="Arial"/>
            </a:endParaRPr>
          </a:p>
        </p:txBody>
      </p:sp>
      <p:sp>
        <p:nvSpPr>
          <p:cNvPr id="1518" name="Google Shape;1518;p424"/>
          <p:cNvSpPr txBox="1"/>
          <p:nvPr>
            <p:ph idx="1" type="body"/>
          </p:nvPr>
        </p:nvSpPr>
        <p:spPr>
          <a:xfrm>
            <a:off x="3470049" y="1800874"/>
            <a:ext cx="3789638" cy="616505"/>
          </a:xfrm>
          <a:prstGeom prst="rect">
            <a:avLst/>
          </a:prstGeom>
          <a:solidFill>
            <a:schemeClr val="lt1"/>
          </a:solid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1" sz="17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19" name="Google Shape;1519;p424"/>
          <p:cNvSpPr txBox="1"/>
          <p:nvPr>
            <p:ph idx="2" type="body"/>
          </p:nvPr>
        </p:nvSpPr>
        <p:spPr>
          <a:xfrm>
            <a:off x="3470049" y="2287467"/>
            <a:ext cx="3789638" cy="1091291"/>
          </a:xfrm>
          <a:prstGeom prst="rect">
            <a:avLst/>
          </a:prstGeom>
          <a:solidFill>
            <a:schemeClr val="lt1"/>
          </a:solid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48">
    <p:spTree>
      <p:nvGrpSpPr>
        <p:cNvPr id="1520" name="Shape 1520"/>
        <p:cNvGrpSpPr/>
        <p:nvPr/>
      </p:nvGrpSpPr>
      <p:grpSpPr>
        <a:xfrm>
          <a:off x="0" y="0"/>
          <a:ext cx="0" cy="0"/>
          <a:chOff x="0" y="0"/>
          <a:chExt cx="0" cy="0"/>
        </a:xfrm>
      </p:grpSpPr>
      <p:sp>
        <p:nvSpPr>
          <p:cNvPr id="1521" name="Google Shape;1521;p425"/>
          <p:cNvSpPr/>
          <p:nvPr/>
        </p:nvSpPr>
        <p:spPr>
          <a:xfrm>
            <a:off x="-1" y="1"/>
            <a:ext cx="9144001"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chemeClr val="lt1"/>
              </a:solidFill>
              <a:latin typeface="Public Sans"/>
              <a:ea typeface="Public Sans"/>
              <a:cs typeface="Public Sans"/>
              <a:sym typeface="Public Sans"/>
            </a:endParaRPr>
          </a:p>
        </p:txBody>
      </p:sp>
      <p:sp>
        <p:nvSpPr>
          <p:cNvPr id="1522" name="Google Shape;1522;p425"/>
          <p:cNvSpPr/>
          <p:nvPr/>
        </p:nvSpPr>
        <p:spPr>
          <a:xfrm>
            <a:off x="0" y="0"/>
            <a:ext cx="4113765" cy="116696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523" name="Google Shape;1523;p425"/>
          <p:cNvPicPr preferRelativeResize="0"/>
          <p:nvPr/>
        </p:nvPicPr>
        <p:blipFill rotWithShape="1">
          <a:blip r:embed="rId2">
            <a:alphaModFix/>
          </a:blip>
          <a:srcRect b="0" l="6267" r="24763" t="0"/>
          <a:stretch/>
        </p:blipFill>
        <p:spPr>
          <a:xfrm>
            <a:off x="0" y="1166968"/>
            <a:ext cx="4113765" cy="3976529"/>
          </a:xfrm>
          <a:prstGeom prst="rect">
            <a:avLst/>
          </a:prstGeom>
          <a:noFill/>
          <a:ln>
            <a:noFill/>
          </a:ln>
        </p:spPr>
      </p:pic>
      <p:pic>
        <p:nvPicPr>
          <p:cNvPr descr="Shape&#10;&#10;Description automatically generated with low confidence" id="1524" name="Google Shape;1524;p425"/>
          <p:cNvPicPr preferRelativeResize="0"/>
          <p:nvPr/>
        </p:nvPicPr>
        <p:blipFill rotWithShape="1">
          <a:blip r:embed="rId3">
            <a:alphaModFix/>
          </a:blip>
          <a:srcRect b="0" l="0" r="0" t="0"/>
          <a:stretch/>
        </p:blipFill>
        <p:spPr>
          <a:xfrm>
            <a:off x="0" y="0"/>
            <a:ext cx="9143990" cy="5143494"/>
          </a:xfrm>
          <a:prstGeom prst="rect">
            <a:avLst/>
          </a:prstGeom>
          <a:noFill/>
          <a:ln>
            <a:noFill/>
          </a:ln>
        </p:spPr>
      </p:pic>
      <p:grpSp>
        <p:nvGrpSpPr>
          <p:cNvPr id="1525" name="Google Shape;1525;p425"/>
          <p:cNvGrpSpPr/>
          <p:nvPr/>
        </p:nvGrpSpPr>
        <p:grpSpPr>
          <a:xfrm>
            <a:off x="724005" y="301093"/>
            <a:ext cx="2665754" cy="542340"/>
            <a:chOff x="5567543" y="349969"/>
            <a:chExt cx="2665754" cy="542340"/>
          </a:xfrm>
        </p:grpSpPr>
        <p:sp>
          <p:nvSpPr>
            <p:cNvPr id="1526" name="Google Shape;1526;p425"/>
            <p:cNvSpPr txBox="1"/>
            <p:nvPr/>
          </p:nvSpPr>
          <p:spPr>
            <a:xfrm>
              <a:off x="5567543" y="349969"/>
              <a:ext cx="2665754" cy="52318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700"/>
                <a:buFont typeface="Arial"/>
                <a:buNone/>
              </a:pPr>
              <a:r>
                <a:rPr b="1" i="0" lang="en-US" sz="2800" u="none" cap="none" strike="noStrike">
                  <a:solidFill>
                    <a:schemeClr val="lt1"/>
                  </a:solidFill>
                  <a:latin typeface="Public Sans"/>
                  <a:ea typeface="Public Sans"/>
                  <a:cs typeface="Public Sans"/>
                  <a:sym typeface="Public Sans"/>
                </a:rPr>
                <a:t>Think</a:t>
              </a:r>
              <a:endParaRPr b="0" i="0" sz="1400" u="none" cap="none" strike="noStrike">
                <a:solidFill>
                  <a:srgbClr val="000000"/>
                </a:solidFill>
                <a:latin typeface="Arial"/>
                <a:ea typeface="Arial"/>
                <a:cs typeface="Arial"/>
                <a:sym typeface="Arial"/>
              </a:endParaRPr>
            </a:p>
          </p:txBody>
        </p:sp>
        <p:cxnSp>
          <p:nvCxnSpPr>
            <p:cNvPr id="1527" name="Google Shape;1527;p425"/>
            <p:cNvCxnSpPr/>
            <p:nvPr/>
          </p:nvCxnSpPr>
          <p:spPr>
            <a:xfrm>
              <a:off x="6426067" y="892309"/>
              <a:ext cx="948706" cy="0"/>
            </a:xfrm>
            <a:prstGeom prst="straightConnector1">
              <a:avLst/>
            </a:prstGeom>
            <a:noFill/>
            <a:ln cap="flat" cmpd="sng" w="38100">
              <a:solidFill>
                <a:schemeClr val="lt1"/>
              </a:solidFill>
              <a:prstDash val="solid"/>
              <a:round/>
              <a:headEnd len="sm" w="sm" type="none"/>
              <a:tailEnd len="sm" w="sm" type="none"/>
            </a:ln>
          </p:spPr>
        </p:cxnSp>
      </p:grpSp>
      <p:sp>
        <p:nvSpPr>
          <p:cNvPr id="1528" name="Google Shape;1528;p425"/>
          <p:cNvSpPr txBox="1"/>
          <p:nvPr>
            <p:ph idx="1" type="body"/>
          </p:nvPr>
        </p:nvSpPr>
        <p:spPr>
          <a:xfrm>
            <a:off x="4480014" y="895714"/>
            <a:ext cx="4318646" cy="3392711"/>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49">
    <p:spTree>
      <p:nvGrpSpPr>
        <p:cNvPr id="1529" name="Shape 1529"/>
        <p:cNvGrpSpPr/>
        <p:nvPr/>
      </p:nvGrpSpPr>
      <p:grpSpPr>
        <a:xfrm>
          <a:off x="0" y="0"/>
          <a:ext cx="0" cy="0"/>
          <a:chOff x="0" y="0"/>
          <a:chExt cx="0" cy="0"/>
        </a:xfrm>
      </p:grpSpPr>
      <p:sp>
        <p:nvSpPr>
          <p:cNvPr id="1530" name="Google Shape;1530;p426"/>
          <p:cNvSpPr/>
          <p:nvPr/>
        </p:nvSpPr>
        <p:spPr>
          <a:xfrm>
            <a:off x="-1" y="1"/>
            <a:ext cx="9144001"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chemeClr val="lt1"/>
              </a:solidFill>
              <a:latin typeface="Public Sans"/>
              <a:ea typeface="Public Sans"/>
              <a:cs typeface="Public Sans"/>
              <a:sym typeface="Public Sans"/>
            </a:endParaRPr>
          </a:p>
        </p:txBody>
      </p:sp>
      <p:sp>
        <p:nvSpPr>
          <p:cNvPr id="1531" name="Google Shape;1531;p426"/>
          <p:cNvSpPr/>
          <p:nvPr/>
        </p:nvSpPr>
        <p:spPr>
          <a:xfrm>
            <a:off x="0" y="0"/>
            <a:ext cx="4113765" cy="116696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532" name="Google Shape;1532;p426"/>
          <p:cNvPicPr preferRelativeResize="0"/>
          <p:nvPr/>
        </p:nvPicPr>
        <p:blipFill rotWithShape="1">
          <a:blip r:embed="rId2">
            <a:alphaModFix/>
          </a:blip>
          <a:srcRect b="0" l="6267" r="24763" t="0"/>
          <a:stretch/>
        </p:blipFill>
        <p:spPr>
          <a:xfrm>
            <a:off x="0" y="1166968"/>
            <a:ext cx="4113765" cy="3976529"/>
          </a:xfrm>
          <a:prstGeom prst="rect">
            <a:avLst/>
          </a:prstGeom>
          <a:noFill/>
          <a:ln>
            <a:noFill/>
          </a:ln>
        </p:spPr>
      </p:pic>
      <p:sp>
        <p:nvSpPr>
          <p:cNvPr id="1533" name="Google Shape;1533;p426"/>
          <p:cNvSpPr/>
          <p:nvPr/>
        </p:nvSpPr>
        <p:spPr>
          <a:xfrm>
            <a:off x="4113765" y="0"/>
            <a:ext cx="5030235" cy="51435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descr="Shape&#10;&#10;Description automatically generated with low confidence" id="1534" name="Google Shape;1534;p426"/>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5" name="Google Shape;1535;p426"/>
          <p:cNvGrpSpPr/>
          <p:nvPr/>
        </p:nvGrpSpPr>
        <p:grpSpPr>
          <a:xfrm>
            <a:off x="724005" y="301093"/>
            <a:ext cx="2665754" cy="542340"/>
            <a:chOff x="5567543" y="349969"/>
            <a:chExt cx="2665754" cy="542340"/>
          </a:xfrm>
        </p:grpSpPr>
        <p:sp>
          <p:nvSpPr>
            <p:cNvPr id="1536" name="Google Shape;1536;p426"/>
            <p:cNvSpPr txBox="1"/>
            <p:nvPr/>
          </p:nvSpPr>
          <p:spPr>
            <a:xfrm>
              <a:off x="5567543" y="349969"/>
              <a:ext cx="2665754" cy="52318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700"/>
                <a:buFont typeface="Arial"/>
                <a:buNone/>
              </a:pPr>
              <a:r>
                <a:rPr b="1" i="0" lang="en-US" sz="2800" u="none" cap="none" strike="noStrike">
                  <a:solidFill>
                    <a:schemeClr val="lt1"/>
                  </a:solidFill>
                  <a:latin typeface="Public Sans"/>
                  <a:ea typeface="Public Sans"/>
                  <a:cs typeface="Public Sans"/>
                  <a:sym typeface="Public Sans"/>
                </a:rPr>
                <a:t>Think</a:t>
              </a:r>
              <a:endParaRPr b="0" i="0" sz="1400" u="none" cap="none" strike="noStrike">
                <a:solidFill>
                  <a:srgbClr val="000000"/>
                </a:solidFill>
                <a:latin typeface="Arial"/>
                <a:ea typeface="Arial"/>
                <a:cs typeface="Arial"/>
                <a:sym typeface="Arial"/>
              </a:endParaRPr>
            </a:p>
          </p:txBody>
        </p:sp>
        <p:cxnSp>
          <p:nvCxnSpPr>
            <p:cNvPr id="1537" name="Google Shape;1537;p426"/>
            <p:cNvCxnSpPr/>
            <p:nvPr/>
          </p:nvCxnSpPr>
          <p:spPr>
            <a:xfrm>
              <a:off x="6426067" y="892309"/>
              <a:ext cx="948706" cy="0"/>
            </a:xfrm>
            <a:prstGeom prst="straightConnector1">
              <a:avLst/>
            </a:prstGeom>
            <a:noFill/>
            <a:ln cap="flat" cmpd="sng" w="38100">
              <a:solidFill>
                <a:schemeClr val="lt1"/>
              </a:solidFill>
              <a:prstDash val="solid"/>
              <a:round/>
              <a:headEnd len="sm" w="sm" type="none"/>
              <a:tailEnd len="sm" w="sm" type="none"/>
            </a:ln>
          </p:spPr>
        </p:cxnSp>
      </p:grpSp>
      <p:sp>
        <p:nvSpPr>
          <p:cNvPr id="1538" name="Google Shape;1538;p426"/>
          <p:cNvSpPr txBox="1"/>
          <p:nvPr>
            <p:ph idx="1" type="body"/>
          </p:nvPr>
        </p:nvSpPr>
        <p:spPr>
          <a:xfrm>
            <a:off x="4480014" y="895714"/>
            <a:ext cx="4318646" cy="3392711"/>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ddh1Bu0bs1Y=">
    <p:spTree>
      <p:nvGrpSpPr>
        <p:cNvPr id="1539" name="Shape 1539"/>
        <p:cNvGrpSpPr/>
        <p:nvPr/>
      </p:nvGrpSpPr>
      <p:grpSpPr>
        <a:xfrm>
          <a:off x="0" y="0"/>
          <a:ext cx="0" cy="0"/>
          <a:chOff x="0" y="0"/>
          <a:chExt cx="0" cy="0"/>
        </a:xfrm>
      </p:grpSpPr>
      <p:sp>
        <p:nvSpPr>
          <p:cNvPr id="1540" name="Google Shape;1540;p427"/>
          <p:cNvSpPr/>
          <p:nvPr/>
        </p:nvSpPr>
        <p:spPr>
          <a:xfrm>
            <a:off x="-1" y="1"/>
            <a:ext cx="9144001"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chemeClr val="lt1"/>
              </a:solidFill>
              <a:latin typeface="Public Sans"/>
              <a:ea typeface="Public Sans"/>
              <a:cs typeface="Public Sans"/>
              <a:sym typeface="Public Sans"/>
            </a:endParaRPr>
          </a:p>
        </p:txBody>
      </p:sp>
      <p:sp>
        <p:nvSpPr>
          <p:cNvPr id="1541" name="Google Shape;1541;p427"/>
          <p:cNvSpPr/>
          <p:nvPr/>
        </p:nvSpPr>
        <p:spPr>
          <a:xfrm>
            <a:off x="0" y="0"/>
            <a:ext cx="4113765" cy="116696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Shape&#10;&#10;Description automatically generated with low confidence" id="1542" name="Google Shape;1542;p427"/>
          <p:cNvPicPr preferRelativeResize="0"/>
          <p:nvPr/>
        </p:nvPicPr>
        <p:blipFill rotWithShape="1">
          <a:blip r:embed="rId2">
            <a:alphaModFix/>
          </a:blip>
          <a:srcRect b="0" l="0" r="0" t="0"/>
          <a:stretch/>
        </p:blipFill>
        <p:spPr>
          <a:xfrm>
            <a:off x="0" y="0"/>
            <a:ext cx="9143990" cy="5143494"/>
          </a:xfrm>
          <a:prstGeom prst="rect">
            <a:avLst/>
          </a:prstGeom>
          <a:noFill/>
          <a:ln>
            <a:noFill/>
          </a:ln>
        </p:spPr>
      </p:pic>
      <p:cxnSp>
        <p:nvCxnSpPr>
          <p:cNvPr id="1543" name="Google Shape;1543;p427"/>
          <p:cNvCxnSpPr/>
          <p:nvPr/>
        </p:nvCxnSpPr>
        <p:spPr>
          <a:xfrm>
            <a:off x="1582529" y="843433"/>
            <a:ext cx="948706" cy="0"/>
          </a:xfrm>
          <a:prstGeom prst="straightConnector1">
            <a:avLst/>
          </a:prstGeom>
          <a:noFill/>
          <a:ln cap="flat" cmpd="sng" w="38100">
            <a:solidFill>
              <a:schemeClr val="lt1"/>
            </a:solidFill>
            <a:prstDash val="solid"/>
            <a:round/>
            <a:headEnd len="sm" w="sm" type="none"/>
            <a:tailEnd len="sm" w="sm" type="none"/>
          </a:ln>
        </p:spPr>
      </p:cxnSp>
      <p:sp>
        <p:nvSpPr>
          <p:cNvPr id="1544" name="Google Shape;1544;p427"/>
          <p:cNvSpPr txBox="1"/>
          <p:nvPr>
            <p:ph idx="1" type="body"/>
          </p:nvPr>
        </p:nvSpPr>
        <p:spPr>
          <a:xfrm>
            <a:off x="4480014" y="895714"/>
            <a:ext cx="4318646" cy="3392711"/>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dk1"/>
              </a:buClr>
              <a:buSzPts val="1400"/>
              <a:buFont typeface="Noto Sans Symbols"/>
              <a:buChar char="▪"/>
              <a:defRPr b="0" i="0" sz="1400" u="none" cap="none" strike="noStrike">
                <a:solidFill>
                  <a:schemeClr val="dk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45" name="Google Shape;1545;p427"/>
          <p:cNvSpPr/>
          <p:nvPr>
            <p:ph idx="2" type="pic"/>
          </p:nvPr>
        </p:nvSpPr>
        <p:spPr>
          <a:xfrm>
            <a:off x="-1" y="1166963"/>
            <a:ext cx="4113765" cy="3976533"/>
          </a:xfrm>
          <a:prstGeom prst="rect">
            <a:avLst/>
          </a:prstGeom>
          <a:noFill/>
          <a:ln>
            <a:noFill/>
          </a:ln>
        </p:spPr>
      </p:sp>
      <p:sp>
        <p:nvSpPr>
          <p:cNvPr id="1546" name="Google Shape;1546;p427"/>
          <p:cNvSpPr txBox="1"/>
          <p:nvPr>
            <p:ph idx="3" type="body"/>
          </p:nvPr>
        </p:nvSpPr>
        <p:spPr>
          <a:xfrm>
            <a:off x="350196" y="407903"/>
            <a:ext cx="3413372" cy="389015"/>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2000"/>
              <a:buFont typeface="Arial"/>
              <a:buNone/>
              <a:defRPr b="1" i="0" sz="20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Fy+5Cb6MuW0=">
    <p:spTree>
      <p:nvGrpSpPr>
        <p:cNvPr id="1547" name="Shape 1547"/>
        <p:cNvGrpSpPr/>
        <p:nvPr/>
      </p:nvGrpSpPr>
      <p:grpSpPr>
        <a:xfrm>
          <a:off x="0" y="0"/>
          <a:ext cx="0" cy="0"/>
          <a:chOff x="0" y="0"/>
          <a:chExt cx="0" cy="0"/>
        </a:xfrm>
      </p:grpSpPr>
      <p:sp>
        <p:nvSpPr>
          <p:cNvPr id="1548" name="Google Shape;1548;p428"/>
          <p:cNvSpPr/>
          <p:nvPr/>
        </p:nvSpPr>
        <p:spPr>
          <a:xfrm>
            <a:off x="-1" y="1"/>
            <a:ext cx="9144001"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chemeClr val="lt1"/>
              </a:solidFill>
              <a:latin typeface="Public Sans"/>
              <a:ea typeface="Public Sans"/>
              <a:cs typeface="Public Sans"/>
              <a:sym typeface="Public Sans"/>
            </a:endParaRPr>
          </a:p>
        </p:txBody>
      </p:sp>
      <p:sp>
        <p:nvSpPr>
          <p:cNvPr id="1549" name="Google Shape;1549;p428"/>
          <p:cNvSpPr/>
          <p:nvPr/>
        </p:nvSpPr>
        <p:spPr>
          <a:xfrm>
            <a:off x="0" y="0"/>
            <a:ext cx="4113765" cy="116696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50" name="Google Shape;1550;p428"/>
          <p:cNvSpPr/>
          <p:nvPr/>
        </p:nvSpPr>
        <p:spPr>
          <a:xfrm>
            <a:off x="4113765" y="0"/>
            <a:ext cx="5030235" cy="51435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descr="Shape&#10;&#10;Description automatically generated with low confidence" id="1551" name="Google Shape;1551;p428"/>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28"/>
          <p:cNvSpPr txBox="1"/>
          <p:nvPr>
            <p:ph idx="1" type="body"/>
          </p:nvPr>
        </p:nvSpPr>
        <p:spPr>
          <a:xfrm>
            <a:off x="4480014" y="895714"/>
            <a:ext cx="4318646" cy="3392711"/>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53" name="Google Shape;1553;p428"/>
          <p:cNvSpPr/>
          <p:nvPr>
            <p:ph idx="2" type="pic"/>
          </p:nvPr>
        </p:nvSpPr>
        <p:spPr>
          <a:xfrm>
            <a:off x="-1" y="1166963"/>
            <a:ext cx="4113765" cy="3976533"/>
          </a:xfrm>
          <a:prstGeom prst="rect">
            <a:avLst/>
          </a:prstGeom>
          <a:noFill/>
          <a:ln>
            <a:noFill/>
          </a:ln>
        </p:spPr>
      </p:sp>
      <p:cxnSp>
        <p:nvCxnSpPr>
          <p:cNvPr id="1554" name="Google Shape;1554;p428"/>
          <p:cNvCxnSpPr/>
          <p:nvPr/>
        </p:nvCxnSpPr>
        <p:spPr>
          <a:xfrm>
            <a:off x="1582529" y="843433"/>
            <a:ext cx="948706" cy="0"/>
          </a:xfrm>
          <a:prstGeom prst="straightConnector1">
            <a:avLst/>
          </a:prstGeom>
          <a:noFill/>
          <a:ln cap="flat" cmpd="sng" w="38100">
            <a:solidFill>
              <a:schemeClr val="lt1"/>
            </a:solidFill>
            <a:prstDash val="solid"/>
            <a:round/>
            <a:headEnd len="sm" w="sm" type="none"/>
            <a:tailEnd len="sm" w="sm" type="none"/>
          </a:ln>
        </p:spPr>
      </p:cxnSp>
      <p:sp>
        <p:nvSpPr>
          <p:cNvPr id="1555" name="Google Shape;1555;p428"/>
          <p:cNvSpPr txBox="1"/>
          <p:nvPr>
            <p:ph idx="3" type="body"/>
          </p:nvPr>
        </p:nvSpPr>
        <p:spPr>
          <a:xfrm>
            <a:off x="350196" y="407903"/>
            <a:ext cx="3413372" cy="389015"/>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2000"/>
              <a:buFont typeface="Arial"/>
              <a:buNone/>
              <a:defRPr b="1" i="0" sz="20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First page 2">
    <p:spTree>
      <p:nvGrpSpPr>
        <p:cNvPr id="59" name="Shape 59"/>
        <p:cNvGrpSpPr/>
        <p:nvPr/>
      </p:nvGrpSpPr>
      <p:grpSpPr>
        <a:xfrm>
          <a:off x="0" y="0"/>
          <a:ext cx="0" cy="0"/>
          <a:chOff x="0" y="0"/>
          <a:chExt cx="0" cy="0"/>
        </a:xfrm>
      </p:grpSpPr>
      <p:pic>
        <p:nvPicPr>
          <p:cNvPr descr="Diagram&#10;&#10;Description automatically generated" id="60" name="Google Shape;60;p348"/>
          <p:cNvPicPr preferRelativeResize="0"/>
          <p:nvPr/>
        </p:nvPicPr>
        <p:blipFill rotWithShape="1">
          <a:blip r:embed="rId2">
            <a:alphaModFix/>
          </a:blip>
          <a:srcRect b="0" l="0" r="0" t="0"/>
          <a:stretch/>
        </p:blipFill>
        <p:spPr>
          <a:xfrm>
            <a:off x="0" y="4141"/>
            <a:ext cx="9144000" cy="5135217"/>
          </a:xfrm>
          <a:prstGeom prst="rect">
            <a:avLst/>
          </a:prstGeom>
          <a:noFill/>
          <a:ln>
            <a:noFill/>
          </a:ln>
        </p:spPr>
      </p:pic>
      <p:cxnSp>
        <p:nvCxnSpPr>
          <p:cNvPr id="61" name="Google Shape;61;p348"/>
          <p:cNvCxnSpPr/>
          <p:nvPr/>
        </p:nvCxnSpPr>
        <p:spPr>
          <a:xfrm>
            <a:off x="343814" y="2507132"/>
            <a:ext cx="527043" cy="0"/>
          </a:xfrm>
          <a:prstGeom prst="straightConnector1">
            <a:avLst/>
          </a:prstGeom>
          <a:noFill/>
          <a:ln cap="flat" cmpd="sng" w="28575">
            <a:solidFill>
              <a:srgbClr val="22366A"/>
            </a:solidFill>
            <a:prstDash val="solid"/>
            <a:round/>
            <a:headEnd len="sm" w="sm" type="none"/>
            <a:tailEnd len="sm" w="sm" type="none"/>
          </a:ln>
        </p:spPr>
      </p:cxnSp>
      <p:sp>
        <p:nvSpPr>
          <p:cNvPr id="62" name="Google Shape;62;p348"/>
          <p:cNvSpPr txBox="1"/>
          <p:nvPr>
            <p:ph idx="1" type="body"/>
          </p:nvPr>
        </p:nvSpPr>
        <p:spPr>
          <a:xfrm>
            <a:off x="261254" y="1832062"/>
            <a:ext cx="3311679" cy="440556"/>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3" name="Google Shape;63;p348"/>
          <p:cNvSpPr txBox="1"/>
          <p:nvPr>
            <p:ph idx="2" type="body"/>
          </p:nvPr>
        </p:nvSpPr>
        <p:spPr>
          <a:xfrm>
            <a:off x="261254" y="2741646"/>
            <a:ext cx="3175629" cy="40011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1" i="0" sz="20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4" name="Google Shape;64;p348"/>
          <p:cNvSpPr txBox="1"/>
          <p:nvPr>
            <p:ph idx="3" type="body"/>
          </p:nvPr>
        </p:nvSpPr>
        <p:spPr>
          <a:xfrm>
            <a:off x="261254" y="3141755"/>
            <a:ext cx="3175629" cy="40011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2000" u="none" cap="none" strike="noStrike">
                <a:solidFill>
                  <a:schemeClr val="dk2"/>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ulm5UBuJhbI=">
    <p:spTree>
      <p:nvGrpSpPr>
        <p:cNvPr id="1556" name="Shape 1556"/>
        <p:cNvGrpSpPr/>
        <p:nvPr/>
      </p:nvGrpSpPr>
      <p:grpSpPr>
        <a:xfrm>
          <a:off x="0" y="0"/>
          <a:ext cx="0" cy="0"/>
          <a:chOff x="0" y="0"/>
          <a:chExt cx="0" cy="0"/>
        </a:xfrm>
      </p:grpSpPr>
      <p:sp>
        <p:nvSpPr>
          <p:cNvPr id="1557" name="Google Shape;1557;p429"/>
          <p:cNvSpPr/>
          <p:nvPr/>
        </p:nvSpPr>
        <p:spPr>
          <a:xfrm>
            <a:off x="0" y="0"/>
            <a:ext cx="9144000" cy="5143497"/>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descr="Shape&#10;&#10;Description automatically generated with low confidence" id="1558" name="Google Shape;1558;p429"/>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29"/>
          <p:cNvSpPr txBox="1"/>
          <p:nvPr>
            <p:ph idx="1" type="body"/>
          </p:nvPr>
        </p:nvSpPr>
        <p:spPr>
          <a:xfrm>
            <a:off x="4480014" y="1195113"/>
            <a:ext cx="4411738" cy="3555558"/>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60" name="Google Shape;1560;p429"/>
          <p:cNvSpPr/>
          <p:nvPr>
            <p:ph idx="2" type="pic"/>
          </p:nvPr>
        </p:nvSpPr>
        <p:spPr>
          <a:xfrm>
            <a:off x="-1" y="1166963"/>
            <a:ext cx="4113765" cy="3976533"/>
          </a:xfrm>
          <a:prstGeom prst="rect">
            <a:avLst/>
          </a:prstGeom>
          <a:noFill/>
          <a:ln>
            <a:noFill/>
          </a:ln>
        </p:spPr>
      </p:sp>
      <p:cxnSp>
        <p:nvCxnSpPr>
          <p:cNvPr id="1561" name="Google Shape;1561;p429"/>
          <p:cNvCxnSpPr/>
          <p:nvPr/>
        </p:nvCxnSpPr>
        <p:spPr>
          <a:xfrm>
            <a:off x="4097647" y="843433"/>
            <a:ext cx="948706" cy="0"/>
          </a:xfrm>
          <a:prstGeom prst="straightConnector1">
            <a:avLst/>
          </a:prstGeom>
          <a:noFill/>
          <a:ln cap="flat" cmpd="sng" w="38100">
            <a:solidFill>
              <a:schemeClr val="lt1"/>
            </a:solidFill>
            <a:prstDash val="solid"/>
            <a:round/>
            <a:headEnd len="sm" w="sm" type="none"/>
            <a:tailEnd len="sm" w="sm" type="none"/>
          </a:ln>
        </p:spPr>
      </p:cxnSp>
      <p:sp>
        <p:nvSpPr>
          <p:cNvPr id="1562" name="Google Shape;1562;p429"/>
          <p:cNvSpPr txBox="1"/>
          <p:nvPr>
            <p:ph idx="3" type="body"/>
          </p:nvPr>
        </p:nvSpPr>
        <p:spPr>
          <a:xfrm>
            <a:off x="2865314" y="407903"/>
            <a:ext cx="3413372" cy="389015"/>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2000"/>
              <a:buFont typeface="Arial"/>
              <a:buNone/>
              <a:defRPr b="1" i="0" sz="20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WFoSCV+E4RY=">
    <p:spTree>
      <p:nvGrpSpPr>
        <p:cNvPr id="1563" name="Shape 1563"/>
        <p:cNvGrpSpPr/>
        <p:nvPr/>
      </p:nvGrpSpPr>
      <p:grpSpPr>
        <a:xfrm>
          <a:off x="0" y="0"/>
          <a:ext cx="0" cy="0"/>
          <a:chOff x="0" y="0"/>
          <a:chExt cx="0" cy="0"/>
        </a:xfrm>
      </p:grpSpPr>
      <p:sp>
        <p:nvSpPr>
          <p:cNvPr id="1564" name="Google Shape;1564;p430"/>
          <p:cNvSpPr/>
          <p:nvPr/>
        </p:nvSpPr>
        <p:spPr>
          <a:xfrm>
            <a:off x="0" y="0"/>
            <a:ext cx="9144000" cy="5143497"/>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descr="Shape&#10;&#10;Description automatically generated with low confidence" id="1565" name="Google Shape;1565;p430"/>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30"/>
          <p:cNvSpPr txBox="1"/>
          <p:nvPr>
            <p:ph idx="1" type="body"/>
          </p:nvPr>
        </p:nvSpPr>
        <p:spPr>
          <a:xfrm>
            <a:off x="4480014" y="1195113"/>
            <a:ext cx="4411738" cy="3555558"/>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67" name="Google Shape;1567;p430"/>
          <p:cNvSpPr/>
          <p:nvPr>
            <p:ph idx="2" type="pic"/>
          </p:nvPr>
        </p:nvSpPr>
        <p:spPr>
          <a:xfrm>
            <a:off x="-1" y="1166963"/>
            <a:ext cx="4113765" cy="3976533"/>
          </a:xfrm>
          <a:prstGeom prst="rect">
            <a:avLst/>
          </a:prstGeom>
          <a:noFill/>
          <a:ln>
            <a:noFill/>
          </a:ln>
        </p:spPr>
      </p:sp>
      <p:cxnSp>
        <p:nvCxnSpPr>
          <p:cNvPr id="1568" name="Google Shape;1568;p430"/>
          <p:cNvCxnSpPr/>
          <p:nvPr/>
        </p:nvCxnSpPr>
        <p:spPr>
          <a:xfrm>
            <a:off x="4097647" y="843433"/>
            <a:ext cx="948706" cy="0"/>
          </a:xfrm>
          <a:prstGeom prst="straightConnector1">
            <a:avLst/>
          </a:prstGeom>
          <a:noFill/>
          <a:ln cap="flat" cmpd="sng" w="38100">
            <a:solidFill>
              <a:schemeClr val="lt1"/>
            </a:solidFill>
            <a:prstDash val="solid"/>
            <a:round/>
            <a:headEnd len="sm" w="sm" type="none"/>
            <a:tailEnd len="sm" w="sm" type="none"/>
          </a:ln>
        </p:spPr>
      </p:cxnSp>
      <p:sp>
        <p:nvSpPr>
          <p:cNvPr id="1569" name="Google Shape;1569;p430"/>
          <p:cNvSpPr txBox="1"/>
          <p:nvPr>
            <p:ph idx="3" type="body"/>
          </p:nvPr>
        </p:nvSpPr>
        <p:spPr>
          <a:xfrm>
            <a:off x="2865314" y="407903"/>
            <a:ext cx="3413372" cy="389015"/>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2000"/>
              <a:buFont typeface="Arial"/>
              <a:buNone/>
              <a:defRPr b="1" i="0" sz="20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mt3P4UYhxw=">
    <p:spTree>
      <p:nvGrpSpPr>
        <p:cNvPr id="1570" name="Shape 1570"/>
        <p:cNvGrpSpPr/>
        <p:nvPr/>
      </p:nvGrpSpPr>
      <p:grpSpPr>
        <a:xfrm>
          <a:off x="0" y="0"/>
          <a:ext cx="0" cy="0"/>
          <a:chOff x="0" y="0"/>
          <a:chExt cx="0" cy="0"/>
        </a:xfrm>
      </p:grpSpPr>
      <p:pic>
        <p:nvPicPr>
          <p:cNvPr descr="Shape&#10;&#10;Description automatically generated with low confidence" id="1571" name="Google Shape;1571;p431"/>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572" name="Google Shape;1572;p431"/>
          <p:cNvSpPr/>
          <p:nvPr/>
        </p:nvSpPr>
        <p:spPr>
          <a:xfrm>
            <a:off x="-103694" y="1569006"/>
            <a:ext cx="4577142" cy="2005034"/>
          </a:xfrm>
          <a:prstGeom prst="rect">
            <a:avLst/>
          </a:prstGeom>
          <a:solidFill>
            <a:schemeClr val="dk2"/>
          </a:solidFill>
          <a:ln cap="flat" cmpd="sng" w="25400">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chemeClr val="lt1"/>
              </a:solidFill>
              <a:latin typeface="Public Sans"/>
              <a:ea typeface="Public Sans"/>
              <a:cs typeface="Public Sans"/>
              <a:sym typeface="Public Sans"/>
            </a:endParaRPr>
          </a:p>
        </p:txBody>
      </p:sp>
      <p:sp>
        <p:nvSpPr>
          <p:cNvPr id="1573" name="Google Shape;1573;p431"/>
          <p:cNvSpPr txBox="1"/>
          <p:nvPr>
            <p:ph idx="1" type="body"/>
          </p:nvPr>
        </p:nvSpPr>
        <p:spPr>
          <a:xfrm>
            <a:off x="499535" y="1895003"/>
            <a:ext cx="3413372" cy="344019"/>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600"/>
              <a:buFont typeface="Arial"/>
              <a:buNone/>
              <a:defRPr b="1" i="0" sz="16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74" name="Google Shape;1574;p431"/>
          <p:cNvSpPr txBox="1"/>
          <p:nvPr>
            <p:ph idx="2" type="body"/>
          </p:nvPr>
        </p:nvSpPr>
        <p:spPr>
          <a:xfrm>
            <a:off x="499535" y="2323628"/>
            <a:ext cx="3413372" cy="925044"/>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pic>
        <p:nvPicPr>
          <p:cNvPr id="1575" name="Google Shape;1575;p431"/>
          <p:cNvPicPr preferRelativeResize="0"/>
          <p:nvPr/>
        </p:nvPicPr>
        <p:blipFill rotWithShape="1">
          <a:blip r:embed="rId3">
            <a:alphaModFix/>
          </a:blip>
          <a:srcRect b="2261" l="11600" r="7406" t="10538"/>
          <a:stretch/>
        </p:blipFill>
        <p:spPr>
          <a:xfrm flipH="1">
            <a:off x="4961317" y="472968"/>
            <a:ext cx="3982986" cy="4288221"/>
          </a:xfrm>
          <a:prstGeom prst="rect">
            <a:avLst/>
          </a:prstGeom>
          <a:noFill/>
          <a:ln>
            <a:noFill/>
          </a:ln>
        </p:spPr>
      </p:pic>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A39YArCK94w=">
    <p:spTree>
      <p:nvGrpSpPr>
        <p:cNvPr id="1576" name="Shape 1576"/>
        <p:cNvGrpSpPr/>
        <p:nvPr/>
      </p:nvGrpSpPr>
      <p:grpSpPr>
        <a:xfrm>
          <a:off x="0" y="0"/>
          <a:ext cx="0" cy="0"/>
          <a:chOff x="0" y="0"/>
          <a:chExt cx="0" cy="0"/>
        </a:xfrm>
      </p:grpSpPr>
      <p:pic>
        <p:nvPicPr>
          <p:cNvPr descr="Shape&#10;&#10;Description automatically generated with low confidence" id="1577" name="Google Shape;1577;p432"/>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578" name="Google Shape;1578;p432"/>
          <p:cNvSpPr/>
          <p:nvPr/>
        </p:nvSpPr>
        <p:spPr>
          <a:xfrm>
            <a:off x="-103694" y="1569006"/>
            <a:ext cx="4577142" cy="2005034"/>
          </a:xfrm>
          <a:prstGeom prst="rect">
            <a:avLst/>
          </a:prstGeom>
          <a:solidFill>
            <a:schemeClr val="accent1"/>
          </a:solidFill>
          <a:ln cap="flat" cmpd="sng" w="25400">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chemeClr val="lt1"/>
              </a:solidFill>
              <a:latin typeface="Public Sans"/>
              <a:ea typeface="Public Sans"/>
              <a:cs typeface="Public Sans"/>
              <a:sym typeface="Public Sans"/>
            </a:endParaRPr>
          </a:p>
        </p:txBody>
      </p:sp>
      <p:sp>
        <p:nvSpPr>
          <p:cNvPr id="1579" name="Google Shape;1579;p432"/>
          <p:cNvSpPr txBox="1"/>
          <p:nvPr>
            <p:ph idx="1" type="body"/>
          </p:nvPr>
        </p:nvSpPr>
        <p:spPr>
          <a:xfrm>
            <a:off x="499535" y="1895003"/>
            <a:ext cx="3413372" cy="344019"/>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600"/>
              <a:buFont typeface="Arial"/>
              <a:buNone/>
              <a:defRPr b="1" i="0" sz="16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80" name="Google Shape;1580;p432"/>
          <p:cNvSpPr txBox="1"/>
          <p:nvPr>
            <p:ph idx="2" type="body"/>
          </p:nvPr>
        </p:nvSpPr>
        <p:spPr>
          <a:xfrm>
            <a:off x="499535" y="2323628"/>
            <a:ext cx="3413372" cy="925044"/>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0"/>
              </a:spcBef>
              <a:spcAft>
                <a:spcPts val="0"/>
              </a:spcAft>
              <a:buClr>
                <a:srgbClr val="000000"/>
              </a:buClr>
              <a:buSzPts val="1400"/>
              <a:buFont typeface="Arial"/>
              <a:buNone/>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pic>
        <p:nvPicPr>
          <p:cNvPr id="1581" name="Google Shape;1581;p432"/>
          <p:cNvPicPr preferRelativeResize="0"/>
          <p:nvPr/>
        </p:nvPicPr>
        <p:blipFill rotWithShape="1">
          <a:blip r:embed="rId3">
            <a:alphaModFix/>
          </a:blip>
          <a:srcRect b="2261" l="11600" r="7406" t="10538"/>
          <a:stretch/>
        </p:blipFill>
        <p:spPr>
          <a:xfrm flipH="1">
            <a:off x="4961317" y="472968"/>
            <a:ext cx="3982986" cy="4288221"/>
          </a:xfrm>
          <a:prstGeom prst="rect">
            <a:avLst/>
          </a:prstGeom>
          <a:noFill/>
          <a:ln>
            <a:noFill/>
          </a:ln>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IENv5lk/U7g=">
    <p:spTree>
      <p:nvGrpSpPr>
        <p:cNvPr id="1582" name="Shape 1582"/>
        <p:cNvGrpSpPr/>
        <p:nvPr/>
      </p:nvGrpSpPr>
      <p:grpSpPr>
        <a:xfrm>
          <a:off x="0" y="0"/>
          <a:ext cx="0" cy="0"/>
          <a:chOff x="0" y="0"/>
          <a:chExt cx="0" cy="0"/>
        </a:xfrm>
      </p:grpSpPr>
      <p:sp>
        <p:nvSpPr>
          <p:cNvPr id="1583" name="Google Shape;1583;p433"/>
          <p:cNvSpPr/>
          <p:nvPr/>
        </p:nvSpPr>
        <p:spPr>
          <a:xfrm>
            <a:off x="-1" y="0"/>
            <a:ext cx="9143999"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Shape&#10;&#10;Description automatically generated with low confidence" id="1584" name="Google Shape;1584;p433"/>
          <p:cNvPicPr preferRelativeResize="0"/>
          <p:nvPr/>
        </p:nvPicPr>
        <p:blipFill rotWithShape="1">
          <a:blip r:embed="rId2">
            <a:alphaModFix/>
          </a:blip>
          <a:srcRect b="0" l="0" r="0" t="0"/>
          <a:stretch/>
        </p:blipFill>
        <p:spPr>
          <a:xfrm>
            <a:off x="0" y="0"/>
            <a:ext cx="9143990" cy="5143494"/>
          </a:xfrm>
          <a:prstGeom prst="rect">
            <a:avLst/>
          </a:prstGeom>
          <a:noFill/>
          <a:ln>
            <a:noFill/>
          </a:ln>
        </p:spPr>
      </p:pic>
      <p:sp>
        <p:nvSpPr>
          <p:cNvPr id="1585" name="Google Shape;1585;p433"/>
          <p:cNvSpPr/>
          <p:nvPr/>
        </p:nvSpPr>
        <p:spPr>
          <a:xfrm>
            <a:off x="-355599" y="1812143"/>
            <a:ext cx="3271519" cy="1519214"/>
          </a:xfrm>
          <a:prstGeom prst="roundRect">
            <a:avLst>
              <a:gd fmla="val 10916" name="adj"/>
            </a:avLst>
          </a:prstGeom>
          <a:solidFill>
            <a:schemeClr val="lt1"/>
          </a:solidFill>
          <a:ln cap="flat" cmpd="sng" w="1905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86" name="Google Shape;1586;p433"/>
          <p:cNvSpPr/>
          <p:nvPr/>
        </p:nvSpPr>
        <p:spPr>
          <a:xfrm>
            <a:off x="0" y="2128758"/>
            <a:ext cx="168206" cy="885984"/>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87" name="Google Shape;1587;p433"/>
          <p:cNvSpPr txBox="1"/>
          <p:nvPr>
            <p:ph type="title"/>
          </p:nvPr>
        </p:nvSpPr>
        <p:spPr>
          <a:xfrm>
            <a:off x="375977" y="2159935"/>
            <a:ext cx="2143703" cy="82729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22366A"/>
              </a:buClr>
              <a:buSzPts val="1700"/>
              <a:buFont typeface="Public Sans"/>
              <a:buNone/>
              <a:defRPr b="1" i="0" sz="1800" u="none" cap="none" strike="noStrike">
                <a:solidFill>
                  <a:schemeClr val="lt2"/>
                </a:solidFill>
                <a:latin typeface="Public Sans"/>
                <a:ea typeface="Public Sans"/>
                <a:cs typeface="Public Sans"/>
                <a:sym typeface="Public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88" name="Google Shape;1588;p433"/>
          <p:cNvSpPr/>
          <p:nvPr>
            <p:ph idx="2" type="pic"/>
          </p:nvPr>
        </p:nvSpPr>
        <p:spPr>
          <a:xfrm>
            <a:off x="4890673" y="538480"/>
            <a:ext cx="3958630" cy="4208780"/>
          </a:xfrm>
          <a:prstGeom prst="rect">
            <a:avLst/>
          </a:prstGeom>
          <a:noFill/>
          <a:ln>
            <a:noFill/>
          </a:ln>
        </p:spPr>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board">
    <p:spTree>
      <p:nvGrpSpPr>
        <p:cNvPr id="1589" name="Shape 1589"/>
        <p:cNvGrpSpPr/>
        <p:nvPr/>
      </p:nvGrpSpPr>
      <p:grpSpPr>
        <a:xfrm>
          <a:off x="0" y="0"/>
          <a:ext cx="0" cy="0"/>
          <a:chOff x="0" y="0"/>
          <a:chExt cx="0" cy="0"/>
        </a:xfrm>
      </p:grpSpPr>
      <p:pic>
        <p:nvPicPr>
          <p:cNvPr descr="Shape&#10;&#10;Description automatically generated with low confidence" id="1590" name="Google Shape;1590;p434"/>
          <p:cNvPicPr preferRelativeResize="0"/>
          <p:nvPr/>
        </p:nvPicPr>
        <p:blipFill rotWithShape="1">
          <a:blip r:embed="rId2">
            <a:alphaModFix/>
          </a:blip>
          <a:srcRect b="0" l="0" r="0" t="0"/>
          <a:stretch/>
        </p:blipFill>
        <p:spPr>
          <a:xfrm>
            <a:off x="0" y="0"/>
            <a:ext cx="9143990" cy="5143494"/>
          </a:xfrm>
          <a:prstGeom prst="rect">
            <a:avLst/>
          </a:prstGeom>
          <a:noFill/>
          <a:ln>
            <a:noFill/>
          </a:ln>
        </p:spPr>
      </p:pic>
      <p:pic>
        <p:nvPicPr>
          <p:cNvPr id="1591" name="Google Shape;1591;p434"/>
          <p:cNvPicPr preferRelativeResize="0"/>
          <p:nvPr/>
        </p:nvPicPr>
        <p:blipFill rotWithShape="1">
          <a:blip r:embed="rId3">
            <a:alphaModFix/>
          </a:blip>
          <a:srcRect b="52399" l="16487" r="16531" t="8800"/>
          <a:stretch/>
        </p:blipFill>
        <p:spPr>
          <a:xfrm>
            <a:off x="1035361" y="596414"/>
            <a:ext cx="7073279" cy="4097293"/>
          </a:xfrm>
          <a:prstGeom prst="rect">
            <a:avLst/>
          </a:prstGeom>
          <a:noFill/>
          <a:ln>
            <a:noFill/>
          </a:ln>
        </p:spPr>
      </p:pic>
      <p:sp>
        <p:nvSpPr>
          <p:cNvPr id="1592" name="Google Shape;1592;p434"/>
          <p:cNvSpPr txBox="1"/>
          <p:nvPr>
            <p:ph idx="1" type="body"/>
          </p:nvPr>
        </p:nvSpPr>
        <p:spPr>
          <a:xfrm>
            <a:off x="2125659" y="1098087"/>
            <a:ext cx="4892682" cy="2947319"/>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chemeClr val="lt1"/>
              </a:buClr>
              <a:buSzPts val="1400"/>
              <a:buFont typeface="Noto Sans Symbols"/>
              <a:buChar char="▪"/>
              <a:defRPr b="0" i="0" sz="1400" u="none" cap="none" strike="noStrike">
                <a:solidFill>
                  <a:schemeClr val="lt1"/>
                </a:solidFill>
                <a:latin typeface="Public Sans"/>
                <a:ea typeface="Public Sans"/>
                <a:cs typeface="Public Sans"/>
                <a:sym typeface="Public Sans"/>
              </a:defRPr>
            </a:lvl1pPr>
            <a:lvl2pPr indent="-228600" lvl="1" marL="9144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2pPr>
            <a:lvl3pPr indent="-228600" lvl="2" marL="13716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3pPr>
            <a:lvl4pPr indent="-228600" lvl="3" marL="18288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4pPr>
            <a:lvl5pPr indent="-228600" lvl="4" marL="2286000" marR="0" rtl="0" algn="l">
              <a:lnSpc>
                <a:spcPct val="100000"/>
              </a:lnSpc>
              <a:spcBef>
                <a:spcPts val="0"/>
              </a:spcBef>
              <a:spcAft>
                <a:spcPts val="0"/>
              </a:spcAft>
              <a:buClr>
                <a:srgbClr val="000000"/>
              </a:buClr>
              <a:buSzPts val="1400"/>
              <a:buFont typeface="Arial"/>
              <a:buNone/>
              <a:defRPr b="1" i="0" sz="2400" u="none" cap="none" strike="noStrike">
                <a:solidFill>
                  <a:schemeClr val="dk2"/>
                </a:solidFill>
                <a:latin typeface="Public Sans"/>
                <a:ea typeface="Public Sans"/>
                <a:cs typeface="Public Sans"/>
                <a:sym typeface="Public Sans"/>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hkW+trL394s=">
    <p:spTree>
      <p:nvGrpSpPr>
        <p:cNvPr id="1593" name="Shape 1593"/>
        <p:cNvGrpSpPr/>
        <p:nvPr/>
      </p:nvGrpSpPr>
      <p:grpSpPr>
        <a:xfrm>
          <a:off x="0" y="0"/>
          <a:ext cx="0" cy="0"/>
          <a:chOff x="0" y="0"/>
          <a:chExt cx="0" cy="0"/>
        </a:xfrm>
      </p:grpSpPr>
      <p:sp>
        <p:nvSpPr>
          <p:cNvPr id="1594" name="Google Shape;1594;p435"/>
          <p:cNvSpPr/>
          <p:nvPr/>
        </p:nvSpPr>
        <p:spPr>
          <a:xfrm>
            <a:off x="0" y="0"/>
            <a:ext cx="9144000"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13"/>
              <a:buFont typeface="Arial"/>
              <a:buNone/>
            </a:pPr>
            <a:r>
              <a:t/>
            </a:r>
            <a:endParaRPr b="0" i="0" sz="1013" u="none" cap="none" strike="noStrike">
              <a:solidFill>
                <a:schemeClr val="lt1"/>
              </a:solidFill>
              <a:latin typeface="Calibri"/>
              <a:ea typeface="Calibri"/>
              <a:cs typeface="Calibri"/>
              <a:sym typeface="Calibri"/>
            </a:endParaRPr>
          </a:p>
        </p:txBody>
      </p:sp>
      <p:pic>
        <p:nvPicPr>
          <p:cNvPr descr="Shape&#10;&#10;Description automatically generated with low confidence" id="1595" name="Google Shape;1595;p435"/>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descr="Graphical user interface&#10;&#10;Description automatically generated with low confidence" id="1596" name="Google Shape;1596;p435"/>
          <p:cNvPicPr preferRelativeResize="0"/>
          <p:nvPr/>
        </p:nvPicPr>
        <p:blipFill rotWithShape="1">
          <a:blip r:embed="rId3">
            <a:alphaModFix/>
          </a:blip>
          <a:srcRect b="0" l="0" r="0" t="0"/>
          <a:stretch/>
        </p:blipFill>
        <p:spPr>
          <a:xfrm>
            <a:off x="652061" y="192491"/>
            <a:ext cx="7839878" cy="4758519"/>
          </a:xfrm>
          <a:prstGeom prst="rect">
            <a:avLst/>
          </a:prstGeom>
          <a:noFill/>
          <a:ln>
            <a:noFill/>
          </a:ln>
        </p:spPr>
      </p:pic>
      <p:sp>
        <p:nvSpPr>
          <p:cNvPr id="1597" name="Google Shape;1597;p435"/>
          <p:cNvSpPr txBox="1"/>
          <p:nvPr>
            <p:ph idx="1" type="body"/>
          </p:nvPr>
        </p:nvSpPr>
        <p:spPr>
          <a:xfrm>
            <a:off x="3087599" y="1365640"/>
            <a:ext cx="2968803" cy="450056"/>
          </a:xfrm>
          <a:prstGeom prst="rect">
            <a:avLst/>
          </a:prstGeom>
          <a:noFill/>
          <a:ln>
            <a:noFill/>
          </a:ln>
        </p:spPr>
        <p:txBody>
          <a:bodyPr anchorCtr="0" anchor="ctr" bIns="45700" lIns="91425" spcFirstLastPara="1" rIns="91425" wrap="square" tIns="45700">
            <a:normAutofit/>
          </a:bodyPr>
          <a:lstStyle>
            <a:lvl1pPr indent="-228600" lvl="0" marL="457200" marR="0" rtl="0" algn="ctr">
              <a:lnSpc>
                <a:spcPct val="100000"/>
              </a:lnSpc>
              <a:spcBef>
                <a:spcPts val="0"/>
              </a:spcBef>
              <a:spcAft>
                <a:spcPts val="0"/>
              </a:spcAft>
              <a:buClr>
                <a:srgbClr val="BD8738"/>
              </a:buClr>
              <a:buSzPts val="2100"/>
              <a:buFont typeface="Arial"/>
              <a:buNone/>
              <a:defRPr b="1" i="1" sz="1600" u="none" cap="none" strike="noStrike">
                <a:solidFill>
                  <a:srgbClr val="BD8738"/>
                </a:solidFill>
                <a:latin typeface="Public Sans"/>
                <a:ea typeface="Public Sans"/>
                <a:cs typeface="Public Sans"/>
                <a:sym typeface="Public Sans"/>
              </a:defRPr>
            </a:lvl1pPr>
            <a:lvl2pPr indent="-342900" lvl="1" marL="914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3pPr>
            <a:lvl4pPr indent="-342900" lvl="3" marL="1828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4pPr>
            <a:lvl5pPr indent="-342900" lvl="4" marL="22860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cxnSp>
        <p:nvCxnSpPr>
          <p:cNvPr id="1598" name="Google Shape;1598;p435"/>
          <p:cNvCxnSpPr/>
          <p:nvPr/>
        </p:nvCxnSpPr>
        <p:spPr>
          <a:xfrm>
            <a:off x="4069889" y="1814037"/>
            <a:ext cx="987552" cy="0"/>
          </a:xfrm>
          <a:prstGeom prst="straightConnector1">
            <a:avLst/>
          </a:prstGeom>
          <a:noFill/>
          <a:ln cap="flat" cmpd="sng" w="19050">
            <a:solidFill>
              <a:srgbClr val="BD8738"/>
            </a:solidFill>
            <a:prstDash val="solid"/>
            <a:miter lim="800000"/>
            <a:headEnd len="sm" w="sm" type="none"/>
            <a:tailEnd len="sm" w="sm" type="none"/>
          </a:ln>
        </p:spPr>
      </p:cxnSp>
      <p:cxnSp>
        <p:nvCxnSpPr>
          <p:cNvPr id="1599" name="Google Shape;1599;p435"/>
          <p:cNvCxnSpPr/>
          <p:nvPr/>
        </p:nvCxnSpPr>
        <p:spPr>
          <a:xfrm>
            <a:off x="3996377" y="1814037"/>
            <a:ext cx="18658" cy="0"/>
          </a:xfrm>
          <a:prstGeom prst="straightConnector1">
            <a:avLst/>
          </a:prstGeom>
          <a:noFill/>
          <a:ln cap="flat" cmpd="sng" w="19050">
            <a:solidFill>
              <a:srgbClr val="BD8738"/>
            </a:solidFill>
            <a:prstDash val="solid"/>
            <a:round/>
            <a:headEnd len="sm" w="sm" type="none"/>
            <a:tailEnd len="sm" w="sm" type="none"/>
          </a:ln>
        </p:spPr>
      </p:cxnSp>
      <p:cxnSp>
        <p:nvCxnSpPr>
          <p:cNvPr id="1600" name="Google Shape;1600;p435"/>
          <p:cNvCxnSpPr/>
          <p:nvPr/>
        </p:nvCxnSpPr>
        <p:spPr>
          <a:xfrm>
            <a:off x="4033133" y="1814037"/>
            <a:ext cx="18658" cy="0"/>
          </a:xfrm>
          <a:prstGeom prst="straightConnector1">
            <a:avLst/>
          </a:prstGeom>
          <a:noFill/>
          <a:ln cap="flat" cmpd="sng" w="19050">
            <a:solidFill>
              <a:srgbClr val="BD8738"/>
            </a:solidFill>
            <a:prstDash val="solid"/>
            <a:round/>
            <a:headEnd len="sm" w="sm" type="none"/>
            <a:tailEnd len="sm" w="sm" type="none"/>
          </a:ln>
        </p:spPr>
      </p:cxnSp>
      <p:cxnSp>
        <p:nvCxnSpPr>
          <p:cNvPr id="1601" name="Google Shape;1601;p435"/>
          <p:cNvCxnSpPr/>
          <p:nvPr/>
        </p:nvCxnSpPr>
        <p:spPr>
          <a:xfrm>
            <a:off x="5075539" y="1814037"/>
            <a:ext cx="18658" cy="0"/>
          </a:xfrm>
          <a:prstGeom prst="straightConnector1">
            <a:avLst/>
          </a:prstGeom>
          <a:noFill/>
          <a:ln cap="flat" cmpd="sng" w="19050">
            <a:solidFill>
              <a:srgbClr val="BD8738"/>
            </a:solidFill>
            <a:prstDash val="solid"/>
            <a:round/>
            <a:headEnd len="sm" w="sm" type="none"/>
            <a:tailEnd len="sm" w="sm" type="none"/>
          </a:ln>
        </p:spPr>
      </p:cxnSp>
      <p:cxnSp>
        <p:nvCxnSpPr>
          <p:cNvPr id="1602" name="Google Shape;1602;p435"/>
          <p:cNvCxnSpPr/>
          <p:nvPr/>
        </p:nvCxnSpPr>
        <p:spPr>
          <a:xfrm>
            <a:off x="5107533" y="1814037"/>
            <a:ext cx="18658" cy="0"/>
          </a:xfrm>
          <a:prstGeom prst="straightConnector1">
            <a:avLst/>
          </a:prstGeom>
          <a:noFill/>
          <a:ln cap="flat" cmpd="sng" w="19050">
            <a:solidFill>
              <a:srgbClr val="BD8738"/>
            </a:solidFill>
            <a:prstDash val="solid"/>
            <a:round/>
            <a:headEnd len="sm" w="sm" type="none"/>
            <a:tailEnd len="sm" w="sm" type="none"/>
          </a:ln>
        </p:spPr>
      </p:cxnSp>
      <p:sp>
        <p:nvSpPr>
          <p:cNvPr id="1603" name="Google Shape;1603;p435"/>
          <p:cNvSpPr txBox="1"/>
          <p:nvPr>
            <p:ph idx="2" type="body"/>
          </p:nvPr>
        </p:nvSpPr>
        <p:spPr>
          <a:xfrm>
            <a:off x="2552700" y="2110157"/>
            <a:ext cx="4038600" cy="1991915"/>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100000"/>
              </a:lnSpc>
              <a:spcBef>
                <a:spcPts val="0"/>
              </a:spcBef>
              <a:spcAft>
                <a:spcPts val="0"/>
              </a:spcAft>
              <a:buClr>
                <a:schemeClr val="dk1"/>
              </a:buClr>
              <a:buSzPts val="1500"/>
              <a:buFont typeface="Arial"/>
              <a:buNone/>
              <a:defRPr b="0" i="1" sz="1500" u="none" cap="none" strike="noStrike">
                <a:solidFill>
                  <a:srgbClr val="000000"/>
                </a:solidFill>
                <a:latin typeface="Public Sans"/>
                <a:ea typeface="Public Sans"/>
                <a:cs typeface="Public Sans"/>
                <a:sym typeface="Public Sans"/>
              </a:defRPr>
            </a:lvl1pPr>
            <a:lvl2pPr indent="-228600" lvl="1" marL="9144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2pPr>
            <a:lvl3pPr indent="-228600" lvl="2" marL="13716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3pPr>
            <a:lvl4pPr indent="-228600" lvl="3" marL="18288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4pPr>
            <a:lvl5pPr indent="-228600" lvl="4" marL="2286000" marR="0" rtl="0" algn="ctr">
              <a:lnSpc>
                <a:spcPct val="90000"/>
              </a:lnSpc>
              <a:spcBef>
                <a:spcPts val="375"/>
              </a:spcBef>
              <a:spcAft>
                <a:spcPts val="0"/>
              </a:spcAft>
              <a:buClr>
                <a:schemeClr val="dk1"/>
              </a:buClr>
              <a:buSzPts val="1500"/>
              <a:buFont typeface="Arial"/>
              <a:buNone/>
              <a:defRPr b="0" i="0" sz="1500" u="none" cap="none" strike="noStrike">
                <a:solidFill>
                  <a:srgbClr val="000000"/>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KG3XT5w9nrQ=">
    <p:spTree>
      <p:nvGrpSpPr>
        <p:cNvPr id="1604" name="Shape 1604"/>
        <p:cNvGrpSpPr/>
        <p:nvPr/>
      </p:nvGrpSpPr>
      <p:grpSpPr>
        <a:xfrm>
          <a:off x="0" y="0"/>
          <a:ext cx="0" cy="0"/>
          <a:chOff x="0" y="0"/>
          <a:chExt cx="0" cy="0"/>
        </a:xfrm>
      </p:grpSpPr>
      <p:sp>
        <p:nvSpPr>
          <p:cNvPr id="1605" name="Google Shape;1605;p436"/>
          <p:cNvSpPr/>
          <p:nvPr/>
        </p:nvSpPr>
        <p:spPr>
          <a:xfrm>
            <a:off x="0" y="0"/>
            <a:ext cx="9144000"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Shape&#10;&#10;Description automatically generated with low confidence" id="1606" name="Google Shape;1606;p436"/>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descr="A picture containing text, vector graphics, toy, doll&#10;&#10;Description automatically generated" id="1607" name="Google Shape;1607;p436"/>
          <p:cNvPicPr preferRelativeResize="0"/>
          <p:nvPr/>
        </p:nvPicPr>
        <p:blipFill rotWithShape="1">
          <a:blip r:embed="rId3">
            <a:alphaModFix/>
          </a:blip>
          <a:srcRect b="0" l="0" r="0" t="0"/>
          <a:stretch/>
        </p:blipFill>
        <p:spPr>
          <a:xfrm>
            <a:off x="1145672" y="987084"/>
            <a:ext cx="2215127" cy="3457594"/>
          </a:xfrm>
          <a:prstGeom prst="rect">
            <a:avLst/>
          </a:prstGeom>
          <a:noFill/>
          <a:ln>
            <a:noFill/>
          </a:ln>
        </p:spPr>
      </p:pic>
      <p:sp>
        <p:nvSpPr>
          <p:cNvPr id="1608" name="Google Shape;1608;p436"/>
          <p:cNvSpPr txBox="1"/>
          <p:nvPr>
            <p:ph idx="1" type="body"/>
          </p:nvPr>
        </p:nvSpPr>
        <p:spPr>
          <a:xfrm>
            <a:off x="4164295" y="1656080"/>
            <a:ext cx="3865563" cy="183134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100000"/>
              </a:lnSpc>
              <a:spcBef>
                <a:spcPts val="0"/>
              </a:spcBef>
              <a:spcAft>
                <a:spcPts val="0"/>
              </a:spcAft>
              <a:buClr>
                <a:srgbClr val="22366A"/>
              </a:buClr>
              <a:buSzPts val="2800"/>
              <a:buFont typeface="Arial"/>
              <a:buNone/>
              <a:defRPr b="1" i="1" sz="2400" u="none" cap="none" strike="noStrike">
                <a:solidFill>
                  <a:srgbClr val="22366A"/>
                </a:solidFill>
                <a:latin typeface="Public Sans"/>
                <a:ea typeface="Public Sans"/>
                <a:cs typeface="Public Sans"/>
                <a:sym typeface="Public Sans"/>
              </a:defRPr>
            </a:lvl1pPr>
            <a:lvl2pPr indent="-406400" lvl="1" marL="9144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2pPr>
            <a:lvl3pPr indent="-406400" lvl="2" marL="13716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3pPr>
            <a:lvl4pPr indent="-406400" lvl="3" marL="18288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4pPr>
            <a:lvl5pPr indent="-406400" lvl="4" marL="2286000" marR="0" rtl="0" algn="l">
              <a:lnSpc>
                <a:spcPct val="90000"/>
              </a:lnSpc>
              <a:spcBef>
                <a:spcPts val="375"/>
              </a:spcBef>
              <a:spcAft>
                <a:spcPts val="0"/>
              </a:spcAft>
              <a:buClr>
                <a:srgbClr val="22366A"/>
              </a:buClr>
              <a:buSzPts val="2800"/>
              <a:buFont typeface="Arial"/>
              <a:buChar char="•"/>
              <a:defRPr b="1" i="0" sz="2800" u="none" cap="none" strike="noStrike">
                <a:solidFill>
                  <a:srgbClr val="22366A"/>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Nb6x6PmdoLI=">
    <p:spTree>
      <p:nvGrpSpPr>
        <p:cNvPr id="1609" name="Shape 1609"/>
        <p:cNvGrpSpPr/>
        <p:nvPr/>
      </p:nvGrpSpPr>
      <p:grpSpPr>
        <a:xfrm>
          <a:off x="0" y="0"/>
          <a:ext cx="0" cy="0"/>
          <a:chOff x="0" y="0"/>
          <a:chExt cx="0" cy="0"/>
        </a:xfrm>
      </p:grpSpPr>
      <p:sp>
        <p:nvSpPr>
          <p:cNvPr id="1610" name="Google Shape;1610;p437"/>
          <p:cNvSpPr/>
          <p:nvPr/>
        </p:nvSpPr>
        <p:spPr>
          <a:xfrm>
            <a:off x="0" y="0"/>
            <a:ext cx="9144000"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Shape&#10;&#10;Description automatically generated with low confidence" id="1611" name="Google Shape;1611;p437"/>
          <p:cNvPicPr preferRelativeResize="0"/>
          <p:nvPr/>
        </p:nvPicPr>
        <p:blipFill rotWithShape="1">
          <a:blip r:embed="rId2">
            <a:alphaModFix/>
          </a:blip>
          <a:srcRect b="0" l="0" r="0" t="0"/>
          <a:stretch/>
        </p:blipFill>
        <p:spPr>
          <a:xfrm>
            <a:off x="0" y="0"/>
            <a:ext cx="9144000" cy="5143500"/>
          </a:xfrm>
          <a:prstGeom prst="rect">
            <a:avLst/>
          </a:prstGeom>
          <a:noFill/>
          <a:ln>
            <a:noFill/>
          </a:ln>
        </p:spPr>
      </p:pic>
      <p:grpSp>
        <p:nvGrpSpPr>
          <p:cNvPr id="1612" name="Google Shape;1612;p437"/>
          <p:cNvGrpSpPr/>
          <p:nvPr/>
        </p:nvGrpSpPr>
        <p:grpSpPr>
          <a:xfrm>
            <a:off x="3907491" y="3547977"/>
            <a:ext cx="1329018" cy="71718"/>
            <a:chOff x="3907491" y="3547977"/>
            <a:chExt cx="1329018" cy="71718"/>
          </a:xfrm>
        </p:grpSpPr>
        <p:sp>
          <p:nvSpPr>
            <p:cNvPr id="1613" name="Google Shape;1613;p437"/>
            <p:cNvSpPr/>
            <p:nvPr/>
          </p:nvSpPr>
          <p:spPr>
            <a:xfrm>
              <a:off x="46059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14" name="Google Shape;1614;p437"/>
            <p:cNvSpPr/>
            <p:nvPr/>
          </p:nvSpPr>
          <p:spPr>
            <a:xfrm>
              <a:off x="44662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15" name="Google Shape;1615;p437"/>
            <p:cNvSpPr/>
            <p:nvPr/>
          </p:nvSpPr>
          <p:spPr>
            <a:xfrm>
              <a:off x="43265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16" name="Google Shape;1616;p437"/>
            <p:cNvSpPr/>
            <p:nvPr/>
          </p:nvSpPr>
          <p:spPr>
            <a:xfrm>
              <a:off x="41868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17" name="Google Shape;1617;p437"/>
            <p:cNvSpPr/>
            <p:nvPr/>
          </p:nvSpPr>
          <p:spPr>
            <a:xfrm>
              <a:off x="40471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18" name="Google Shape;1618;p437"/>
            <p:cNvSpPr/>
            <p:nvPr/>
          </p:nvSpPr>
          <p:spPr>
            <a:xfrm>
              <a:off x="39074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19" name="Google Shape;1619;p437"/>
            <p:cNvSpPr/>
            <p:nvPr/>
          </p:nvSpPr>
          <p:spPr>
            <a:xfrm>
              <a:off x="51647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20" name="Google Shape;1620;p437"/>
            <p:cNvSpPr/>
            <p:nvPr/>
          </p:nvSpPr>
          <p:spPr>
            <a:xfrm>
              <a:off x="50250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21" name="Google Shape;1621;p437"/>
            <p:cNvSpPr/>
            <p:nvPr/>
          </p:nvSpPr>
          <p:spPr>
            <a:xfrm>
              <a:off x="48853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22" name="Google Shape;1622;p437"/>
            <p:cNvSpPr/>
            <p:nvPr/>
          </p:nvSpPr>
          <p:spPr>
            <a:xfrm>
              <a:off x="47456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1623" name="Google Shape;1623;p437"/>
          <p:cNvSpPr txBox="1"/>
          <p:nvPr>
            <p:ph idx="1" type="body"/>
          </p:nvPr>
        </p:nvSpPr>
        <p:spPr>
          <a:xfrm>
            <a:off x="688975" y="1574318"/>
            <a:ext cx="7766050" cy="1793915"/>
          </a:xfrm>
          <a:prstGeom prst="rect">
            <a:avLst/>
          </a:prstGeom>
          <a:noFill/>
          <a:ln>
            <a:noFill/>
          </a:ln>
        </p:spPr>
        <p:txBody>
          <a:bodyPr anchorCtr="0" anchor="ctr" bIns="45700" lIns="91425" spcFirstLastPara="1" rIns="91425" wrap="square" tIns="45700">
            <a:normAutofit/>
          </a:bodyPr>
          <a:lstStyle>
            <a:lvl1pPr indent="-228600" lvl="0" marL="457200" marR="0" rtl="0" algn="ctr">
              <a:lnSpc>
                <a:spcPct val="100000"/>
              </a:lnSpc>
              <a:spcBef>
                <a:spcPts val="0"/>
              </a:spcBef>
              <a:spcAft>
                <a:spcPts val="0"/>
              </a:spcAft>
              <a:buClr>
                <a:srgbClr val="BD8738"/>
              </a:buClr>
              <a:buSzPts val="2000"/>
              <a:buFont typeface="Arial"/>
              <a:buNone/>
              <a:defRPr b="1" i="1" sz="2000" u="none" cap="none" strike="noStrike">
                <a:solidFill>
                  <a:schemeClr val="lt2"/>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rgbClr val="BD8738"/>
              </a:buClr>
              <a:buSzPts val="2000"/>
              <a:buFont typeface="Arial"/>
              <a:buNone/>
              <a:defRPr b="1" i="1" sz="2000" u="none" cap="none" strike="noStrike">
                <a:solidFill>
                  <a:srgbClr val="BD8738"/>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rgbClr val="BD8738"/>
              </a:buClr>
              <a:buSzPts val="2000"/>
              <a:buFont typeface="Arial"/>
              <a:buNone/>
              <a:defRPr b="1" i="1" sz="2000" u="none" cap="none" strike="noStrike">
                <a:solidFill>
                  <a:srgbClr val="BD8738"/>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rgbClr val="BD8738"/>
              </a:buClr>
              <a:buSzPts val="2000"/>
              <a:buFont typeface="Arial"/>
              <a:buNone/>
              <a:defRPr b="1" i="1" sz="2000" u="none" cap="none" strike="noStrike">
                <a:solidFill>
                  <a:srgbClr val="BD8738"/>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rgbClr val="BD8738"/>
              </a:buClr>
              <a:buSzPts val="2000"/>
              <a:buFont typeface="Arial"/>
              <a:buNone/>
              <a:defRPr b="1" i="1" sz="2000" u="none" cap="none" strike="noStrike">
                <a:solidFill>
                  <a:srgbClr val="BD8738"/>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1_Caption dNj7YJ5ksok=">
    <p:spTree>
      <p:nvGrpSpPr>
        <p:cNvPr id="1624" name="Shape 1624"/>
        <p:cNvGrpSpPr/>
        <p:nvPr/>
      </p:nvGrpSpPr>
      <p:grpSpPr>
        <a:xfrm>
          <a:off x="0" y="0"/>
          <a:ext cx="0" cy="0"/>
          <a:chOff x="0" y="0"/>
          <a:chExt cx="0" cy="0"/>
        </a:xfrm>
      </p:grpSpPr>
      <p:sp>
        <p:nvSpPr>
          <p:cNvPr id="1625" name="Google Shape;1625;p438"/>
          <p:cNvSpPr/>
          <p:nvPr/>
        </p:nvSpPr>
        <p:spPr>
          <a:xfrm>
            <a:off x="0" y="0"/>
            <a:ext cx="9144000" cy="5143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Shape&#10;&#10;Description automatically generated with low confidence" id="1626" name="Google Shape;1626;p438"/>
          <p:cNvPicPr preferRelativeResize="0"/>
          <p:nvPr/>
        </p:nvPicPr>
        <p:blipFill rotWithShape="1">
          <a:blip r:embed="rId2">
            <a:alphaModFix/>
          </a:blip>
          <a:srcRect b="0" l="0" r="0" t="0"/>
          <a:stretch/>
        </p:blipFill>
        <p:spPr>
          <a:xfrm>
            <a:off x="0" y="0"/>
            <a:ext cx="9144000" cy="5143500"/>
          </a:xfrm>
          <a:prstGeom prst="rect">
            <a:avLst/>
          </a:prstGeom>
          <a:noFill/>
          <a:ln>
            <a:noFill/>
          </a:ln>
        </p:spPr>
      </p:pic>
      <p:grpSp>
        <p:nvGrpSpPr>
          <p:cNvPr id="1627" name="Google Shape;1627;p438"/>
          <p:cNvGrpSpPr/>
          <p:nvPr/>
        </p:nvGrpSpPr>
        <p:grpSpPr>
          <a:xfrm>
            <a:off x="3907491" y="3547977"/>
            <a:ext cx="1329018" cy="71718"/>
            <a:chOff x="3837640" y="2865532"/>
            <a:chExt cx="1329018" cy="71718"/>
          </a:xfrm>
        </p:grpSpPr>
        <p:sp>
          <p:nvSpPr>
            <p:cNvPr id="1628" name="Google Shape;1628;p438"/>
            <p:cNvSpPr/>
            <p:nvPr/>
          </p:nvSpPr>
          <p:spPr>
            <a:xfrm>
              <a:off x="4536140" y="2865532"/>
              <a:ext cx="71718" cy="7171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29" name="Google Shape;1629;p438"/>
            <p:cNvSpPr/>
            <p:nvPr/>
          </p:nvSpPr>
          <p:spPr>
            <a:xfrm>
              <a:off x="4396440" y="2865532"/>
              <a:ext cx="71718" cy="71718"/>
            </a:xfrm>
            <a:prstGeom prst="rect">
              <a:avLst/>
            </a:prstGeom>
            <a:solidFill>
              <a:srgbClr val="BC7D2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30" name="Google Shape;1630;p438"/>
            <p:cNvSpPr/>
            <p:nvPr/>
          </p:nvSpPr>
          <p:spPr>
            <a:xfrm>
              <a:off x="4256740" y="2865532"/>
              <a:ext cx="71718" cy="71718"/>
            </a:xfrm>
            <a:prstGeom prst="rect">
              <a:avLst/>
            </a:prstGeom>
            <a:solidFill>
              <a:srgbClr val="BC7D2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31" name="Google Shape;1631;p438"/>
            <p:cNvSpPr/>
            <p:nvPr/>
          </p:nvSpPr>
          <p:spPr>
            <a:xfrm>
              <a:off x="4117040" y="2865532"/>
              <a:ext cx="71718" cy="71718"/>
            </a:xfrm>
            <a:prstGeom prst="rect">
              <a:avLst/>
            </a:prstGeom>
            <a:solidFill>
              <a:srgbClr val="BC7D2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32" name="Google Shape;1632;p438"/>
            <p:cNvSpPr/>
            <p:nvPr/>
          </p:nvSpPr>
          <p:spPr>
            <a:xfrm>
              <a:off x="3977340" y="2865532"/>
              <a:ext cx="71718" cy="71718"/>
            </a:xfrm>
            <a:prstGeom prst="rect">
              <a:avLst/>
            </a:prstGeom>
            <a:solidFill>
              <a:srgbClr val="BC7D2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33" name="Google Shape;1633;p438"/>
            <p:cNvSpPr/>
            <p:nvPr/>
          </p:nvSpPr>
          <p:spPr>
            <a:xfrm>
              <a:off x="3837640" y="2865532"/>
              <a:ext cx="71718" cy="71718"/>
            </a:xfrm>
            <a:prstGeom prst="rect">
              <a:avLst/>
            </a:prstGeom>
            <a:solidFill>
              <a:srgbClr val="BC7D2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34" name="Google Shape;1634;p438"/>
            <p:cNvSpPr/>
            <p:nvPr/>
          </p:nvSpPr>
          <p:spPr>
            <a:xfrm>
              <a:off x="5094940" y="2865532"/>
              <a:ext cx="71718" cy="7171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35" name="Google Shape;1635;p438"/>
            <p:cNvSpPr/>
            <p:nvPr/>
          </p:nvSpPr>
          <p:spPr>
            <a:xfrm>
              <a:off x="4955240" y="2865532"/>
              <a:ext cx="71718" cy="7171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36" name="Google Shape;1636;p438"/>
            <p:cNvSpPr/>
            <p:nvPr/>
          </p:nvSpPr>
          <p:spPr>
            <a:xfrm>
              <a:off x="4815540" y="2865532"/>
              <a:ext cx="71718" cy="7171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37" name="Google Shape;1637;p438"/>
            <p:cNvSpPr/>
            <p:nvPr/>
          </p:nvSpPr>
          <p:spPr>
            <a:xfrm>
              <a:off x="4675840" y="2865532"/>
              <a:ext cx="71718" cy="7171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1638" name="Google Shape;1638;p438"/>
          <p:cNvSpPr txBox="1"/>
          <p:nvPr>
            <p:ph idx="1" type="body"/>
          </p:nvPr>
        </p:nvSpPr>
        <p:spPr>
          <a:xfrm>
            <a:off x="688975" y="1574318"/>
            <a:ext cx="7766050" cy="1793915"/>
          </a:xfrm>
          <a:prstGeom prst="rect">
            <a:avLst/>
          </a:prstGeom>
          <a:noFill/>
          <a:ln>
            <a:noFill/>
          </a:ln>
        </p:spPr>
        <p:txBody>
          <a:bodyPr anchorCtr="0" anchor="ctr" bIns="45700" lIns="91425" spcFirstLastPara="1" rIns="91425" wrap="square" tIns="45700">
            <a:normAutofit/>
          </a:bodyPr>
          <a:lstStyle>
            <a:lvl1pPr indent="-228600" lvl="0" marL="457200" marR="0" rtl="0" algn="ctr">
              <a:lnSpc>
                <a:spcPct val="100000"/>
              </a:lnSpc>
              <a:spcBef>
                <a:spcPts val="0"/>
              </a:spcBef>
              <a:spcAft>
                <a:spcPts val="0"/>
              </a:spcAft>
              <a:buClr>
                <a:srgbClr val="BD8738"/>
              </a:buClr>
              <a:buSzPts val="2000"/>
              <a:buFont typeface="Arial"/>
              <a:buNone/>
              <a:defRPr b="1" i="1" sz="2000" u="none" cap="none" strike="noStrike">
                <a:solidFill>
                  <a:schemeClr val="accent1"/>
                </a:solidFill>
                <a:latin typeface="Public Sans"/>
                <a:ea typeface="Public Sans"/>
                <a:cs typeface="Public Sans"/>
                <a:sym typeface="Public Sans"/>
              </a:defRPr>
            </a:lvl1pPr>
            <a:lvl2pPr indent="-228600" lvl="1" marL="914400" marR="0" rtl="0" algn="ctr">
              <a:lnSpc>
                <a:spcPct val="100000"/>
              </a:lnSpc>
              <a:spcBef>
                <a:spcPts val="375"/>
              </a:spcBef>
              <a:spcAft>
                <a:spcPts val="0"/>
              </a:spcAft>
              <a:buClr>
                <a:srgbClr val="BD8738"/>
              </a:buClr>
              <a:buSzPts val="2000"/>
              <a:buFont typeface="Arial"/>
              <a:buNone/>
              <a:defRPr b="1" i="1" sz="2000" u="none" cap="none" strike="noStrike">
                <a:solidFill>
                  <a:srgbClr val="BD8738"/>
                </a:solidFill>
                <a:latin typeface="Public Sans"/>
                <a:ea typeface="Public Sans"/>
                <a:cs typeface="Public Sans"/>
                <a:sym typeface="Public Sans"/>
              </a:defRPr>
            </a:lvl2pPr>
            <a:lvl3pPr indent="-228600" lvl="2" marL="1371600" marR="0" rtl="0" algn="ctr">
              <a:lnSpc>
                <a:spcPct val="100000"/>
              </a:lnSpc>
              <a:spcBef>
                <a:spcPts val="375"/>
              </a:spcBef>
              <a:spcAft>
                <a:spcPts val="0"/>
              </a:spcAft>
              <a:buClr>
                <a:srgbClr val="BD8738"/>
              </a:buClr>
              <a:buSzPts val="2000"/>
              <a:buFont typeface="Arial"/>
              <a:buNone/>
              <a:defRPr b="1" i="1" sz="2000" u="none" cap="none" strike="noStrike">
                <a:solidFill>
                  <a:srgbClr val="BD8738"/>
                </a:solidFill>
                <a:latin typeface="Public Sans"/>
                <a:ea typeface="Public Sans"/>
                <a:cs typeface="Public Sans"/>
                <a:sym typeface="Public Sans"/>
              </a:defRPr>
            </a:lvl3pPr>
            <a:lvl4pPr indent="-228600" lvl="3" marL="1828800" marR="0" rtl="0" algn="ctr">
              <a:lnSpc>
                <a:spcPct val="100000"/>
              </a:lnSpc>
              <a:spcBef>
                <a:spcPts val="375"/>
              </a:spcBef>
              <a:spcAft>
                <a:spcPts val="0"/>
              </a:spcAft>
              <a:buClr>
                <a:srgbClr val="BD8738"/>
              </a:buClr>
              <a:buSzPts val="2000"/>
              <a:buFont typeface="Arial"/>
              <a:buNone/>
              <a:defRPr b="1" i="1" sz="2000" u="none" cap="none" strike="noStrike">
                <a:solidFill>
                  <a:srgbClr val="BD8738"/>
                </a:solidFill>
                <a:latin typeface="Public Sans"/>
                <a:ea typeface="Public Sans"/>
                <a:cs typeface="Public Sans"/>
                <a:sym typeface="Public Sans"/>
              </a:defRPr>
            </a:lvl4pPr>
            <a:lvl5pPr indent="-228600" lvl="4" marL="2286000" marR="0" rtl="0" algn="ctr">
              <a:lnSpc>
                <a:spcPct val="100000"/>
              </a:lnSpc>
              <a:spcBef>
                <a:spcPts val="375"/>
              </a:spcBef>
              <a:spcAft>
                <a:spcPts val="0"/>
              </a:spcAft>
              <a:buClr>
                <a:srgbClr val="BD8738"/>
              </a:buClr>
              <a:buSzPts val="2000"/>
              <a:buFont typeface="Arial"/>
              <a:buNone/>
              <a:defRPr b="1" i="1" sz="2000" u="none" cap="none" strike="noStrike">
                <a:solidFill>
                  <a:srgbClr val="BD8738"/>
                </a:solidFill>
                <a:latin typeface="Public Sans"/>
                <a:ea typeface="Public Sans"/>
                <a:cs typeface="Public Sans"/>
                <a:sym typeface="Public Sans"/>
              </a:defRPr>
            </a:lvl5pPr>
            <a:lvl6pPr indent="-342900" lvl="5" marL="27432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6pPr>
            <a:lvl7pPr indent="-342900" lvl="6" marL="32004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7pPr>
            <a:lvl8pPr indent="-342900" lvl="7" marL="36576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8pPr>
            <a:lvl9pPr indent="-342900" lvl="8" marL="4114800" marR="0" rtl="0" algn="l">
              <a:lnSpc>
                <a:spcPct val="90000"/>
              </a:lnSpc>
              <a:spcBef>
                <a:spcPts val="375"/>
              </a:spcBef>
              <a:spcAft>
                <a:spcPts val="0"/>
              </a:spcAft>
              <a:buClr>
                <a:schemeClr val="dk1"/>
              </a:buClr>
              <a:buSzPts val="18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07" Type="http://schemas.openxmlformats.org/officeDocument/2006/relationships/slideLayout" Target="../slideLayouts/slideLayout107.xml"/><Relationship Id="rId106" Type="http://schemas.openxmlformats.org/officeDocument/2006/relationships/slideLayout" Target="../slideLayouts/slideLayout106.xml"/><Relationship Id="rId105" Type="http://schemas.openxmlformats.org/officeDocument/2006/relationships/slideLayout" Target="../slideLayouts/slideLayout105.xml"/><Relationship Id="rId104" Type="http://schemas.openxmlformats.org/officeDocument/2006/relationships/slideLayout" Target="../slideLayouts/slideLayout104.xml"/><Relationship Id="rId109" Type="http://schemas.openxmlformats.org/officeDocument/2006/relationships/slideLayout" Target="../slideLayouts/slideLayout109.xml"/><Relationship Id="rId108" Type="http://schemas.openxmlformats.org/officeDocument/2006/relationships/slideLayout" Target="../slideLayouts/slideLayout108.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103" Type="http://schemas.openxmlformats.org/officeDocument/2006/relationships/slideLayout" Target="../slideLayouts/slideLayout103.xml"/><Relationship Id="rId102" Type="http://schemas.openxmlformats.org/officeDocument/2006/relationships/slideLayout" Target="../slideLayouts/slideLayout102.xml"/><Relationship Id="rId101" Type="http://schemas.openxmlformats.org/officeDocument/2006/relationships/slideLayout" Target="../slideLayouts/slideLayout101.xml"/><Relationship Id="rId100" Type="http://schemas.openxmlformats.org/officeDocument/2006/relationships/slideLayout" Target="../slideLayouts/slideLayout100.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95" Type="http://schemas.openxmlformats.org/officeDocument/2006/relationships/slideLayout" Target="../slideLayouts/slideLayout95.xml"/><Relationship Id="rId94" Type="http://schemas.openxmlformats.org/officeDocument/2006/relationships/slideLayout" Target="../slideLayouts/slideLayout94.xml"/><Relationship Id="rId97" Type="http://schemas.openxmlformats.org/officeDocument/2006/relationships/slideLayout" Target="../slideLayouts/slideLayout97.xml"/><Relationship Id="rId96" Type="http://schemas.openxmlformats.org/officeDocument/2006/relationships/slideLayout" Target="../slideLayouts/slideLayout96.xml"/><Relationship Id="rId11" Type="http://schemas.openxmlformats.org/officeDocument/2006/relationships/slideLayout" Target="../slideLayouts/slideLayout11.xml"/><Relationship Id="rId99" Type="http://schemas.openxmlformats.org/officeDocument/2006/relationships/slideLayout" Target="../slideLayouts/slideLayout99.xml"/><Relationship Id="rId10" Type="http://schemas.openxmlformats.org/officeDocument/2006/relationships/slideLayout" Target="../slideLayouts/slideLayout10.xml"/><Relationship Id="rId98" Type="http://schemas.openxmlformats.org/officeDocument/2006/relationships/slideLayout" Target="../slideLayouts/slideLayout98.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91" Type="http://schemas.openxmlformats.org/officeDocument/2006/relationships/slideLayout" Target="../slideLayouts/slideLayout91.xml"/><Relationship Id="rId90" Type="http://schemas.openxmlformats.org/officeDocument/2006/relationships/slideLayout" Target="../slideLayouts/slideLayout90.xml"/><Relationship Id="rId93" Type="http://schemas.openxmlformats.org/officeDocument/2006/relationships/slideLayout" Target="../slideLayouts/slideLayout93.xml"/><Relationship Id="rId92" Type="http://schemas.openxmlformats.org/officeDocument/2006/relationships/slideLayout" Target="../slideLayouts/slideLayout92.xml"/><Relationship Id="rId117" Type="http://schemas.openxmlformats.org/officeDocument/2006/relationships/theme" Target="../theme/theme2.xml"/><Relationship Id="rId116" Type="http://schemas.openxmlformats.org/officeDocument/2006/relationships/slideLayout" Target="../slideLayouts/slideLayout116.xml"/><Relationship Id="rId115" Type="http://schemas.openxmlformats.org/officeDocument/2006/relationships/slideLayout" Target="../slideLayouts/slideLayout115.xml"/><Relationship Id="rId15" Type="http://schemas.openxmlformats.org/officeDocument/2006/relationships/slideLayout" Target="../slideLayouts/slideLayout15.xml"/><Relationship Id="rId110" Type="http://schemas.openxmlformats.org/officeDocument/2006/relationships/slideLayout" Target="../slideLayouts/slideLayout110.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14" Type="http://schemas.openxmlformats.org/officeDocument/2006/relationships/slideLayout" Target="../slideLayouts/slideLayout114.xml"/><Relationship Id="rId18" Type="http://schemas.openxmlformats.org/officeDocument/2006/relationships/slideLayout" Target="../slideLayouts/slideLayout18.xml"/><Relationship Id="rId113" Type="http://schemas.openxmlformats.org/officeDocument/2006/relationships/slideLayout" Target="../slideLayouts/slideLayout113.xml"/><Relationship Id="rId112" Type="http://schemas.openxmlformats.org/officeDocument/2006/relationships/slideLayout" Target="../slideLayouts/slideLayout112.xml"/><Relationship Id="rId111" Type="http://schemas.openxmlformats.org/officeDocument/2006/relationships/slideLayout" Target="../slideLayouts/slideLayout111.xml"/><Relationship Id="rId84" Type="http://schemas.openxmlformats.org/officeDocument/2006/relationships/slideLayout" Target="../slideLayouts/slideLayout84.xml"/><Relationship Id="rId83" Type="http://schemas.openxmlformats.org/officeDocument/2006/relationships/slideLayout" Target="../slideLayouts/slideLayout83.xml"/><Relationship Id="rId86" Type="http://schemas.openxmlformats.org/officeDocument/2006/relationships/slideLayout" Target="../slideLayouts/slideLayout86.xml"/><Relationship Id="rId85" Type="http://schemas.openxmlformats.org/officeDocument/2006/relationships/slideLayout" Target="../slideLayouts/slideLayout85.xml"/><Relationship Id="rId88" Type="http://schemas.openxmlformats.org/officeDocument/2006/relationships/slideLayout" Target="../slideLayouts/slideLayout88.xml"/><Relationship Id="rId87" Type="http://schemas.openxmlformats.org/officeDocument/2006/relationships/slideLayout" Target="../slideLayouts/slideLayout87.xml"/><Relationship Id="rId89" Type="http://schemas.openxmlformats.org/officeDocument/2006/relationships/slideLayout" Target="../slideLayouts/slideLayout89.xml"/><Relationship Id="rId80" Type="http://schemas.openxmlformats.org/officeDocument/2006/relationships/slideLayout" Target="../slideLayouts/slideLayout80.xml"/><Relationship Id="rId82" Type="http://schemas.openxmlformats.org/officeDocument/2006/relationships/slideLayout" Target="../slideLayouts/slideLayout82.xml"/><Relationship Id="rId81" Type="http://schemas.openxmlformats.org/officeDocument/2006/relationships/slideLayout" Target="../slideLayouts/slideLayout8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73" Type="http://schemas.openxmlformats.org/officeDocument/2006/relationships/slideLayout" Target="../slideLayouts/slideLayout73.xml"/><Relationship Id="rId72" Type="http://schemas.openxmlformats.org/officeDocument/2006/relationships/slideLayout" Target="../slideLayouts/slideLayout72.xml"/><Relationship Id="rId75" Type="http://schemas.openxmlformats.org/officeDocument/2006/relationships/slideLayout" Target="../slideLayouts/slideLayout75.xml"/><Relationship Id="rId74" Type="http://schemas.openxmlformats.org/officeDocument/2006/relationships/slideLayout" Target="../slideLayouts/slideLayout74.xml"/><Relationship Id="rId77" Type="http://schemas.openxmlformats.org/officeDocument/2006/relationships/slideLayout" Target="../slideLayouts/slideLayout77.xml"/><Relationship Id="rId76" Type="http://schemas.openxmlformats.org/officeDocument/2006/relationships/slideLayout" Target="../slideLayouts/slideLayout76.xml"/><Relationship Id="rId79" Type="http://schemas.openxmlformats.org/officeDocument/2006/relationships/slideLayout" Target="../slideLayouts/slideLayout79.xml"/><Relationship Id="rId78" Type="http://schemas.openxmlformats.org/officeDocument/2006/relationships/slideLayout" Target="../slideLayouts/slideLayout78.xml"/><Relationship Id="rId71" Type="http://schemas.openxmlformats.org/officeDocument/2006/relationships/slideLayout" Target="../slideLayouts/slideLayout71.xml"/><Relationship Id="rId70" Type="http://schemas.openxmlformats.org/officeDocument/2006/relationships/slideLayout" Target="../slideLayouts/slideLayout70.xml"/><Relationship Id="rId62" Type="http://schemas.openxmlformats.org/officeDocument/2006/relationships/slideLayout" Target="../slideLayouts/slideLayout62.xml"/><Relationship Id="rId61" Type="http://schemas.openxmlformats.org/officeDocument/2006/relationships/slideLayout" Target="../slideLayouts/slideLayout61.xml"/><Relationship Id="rId64" Type="http://schemas.openxmlformats.org/officeDocument/2006/relationships/slideLayout" Target="../slideLayouts/slideLayout64.xml"/><Relationship Id="rId63" Type="http://schemas.openxmlformats.org/officeDocument/2006/relationships/slideLayout" Target="../slideLayouts/slideLayout63.xml"/><Relationship Id="rId66" Type="http://schemas.openxmlformats.org/officeDocument/2006/relationships/slideLayout" Target="../slideLayouts/slideLayout66.xml"/><Relationship Id="rId65" Type="http://schemas.openxmlformats.org/officeDocument/2006/relationships/slideLayout" Target="../slideLayouts/slideLayout65.xml"/><Relationship Id="rId68" Type="http://schemas.openxmlformats.org/officeDocument/2006/relationships/slideLayout" Target="../slideLayouts/slideLayout68.xml"/><Relationship Id="rId67" Type="http://schemas.openxmlformats.org/officeDocument/2006/relationships/slideLayout" Target="../slideLayouts/slideLayout67.xml"/><Relationship Id="rId60" Type="http://schemas.openxmlformats.org/officeDocument/2006/relationships/slideLayout" Target="../slideLayouts/slideLayout60.xml"/><Relationship Id="rId69" Type="http://schemas.openxmlformats.org/officeDocument/2006/relationships/slideLayout" Target="../slideLayouts/slideLayout6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55" Type="http://schemas.openxmlformats.org/officeDocument/2006/relationships/slideLayout" Target="../slideLayouts/slideLayout55.xml"/><Relationship Id="rId54" Type="http://schemas.openxmlformats.org/officeDocument/2006/relationships/slideLayout" Target="../slideLayouts/slideLayout54.xml"/><Relationship Id="rId57" Type="http://schemas.openxmlformats.org/officeDocument/2006/relationships/slideLayout" Target="../slideLayouts/slideLayout57.xml"/><Relationship Id="rId56" Type="http://schemas.openxmlformats.org/officeDocument/2006/relationships/slideLayout" Target="../slideLayouts/slideLayout56.xml"/><Relationship Id="rId59" Type="http://schemas.openxmlformats.org/officeDocument/2006/relationships/slideLayout" Target="../slideLayouts/slideLayout59.xml"/><Relationship Id="rId58" Type="http://schemas.openxmlformats.org/officeDocument/2006/relationships/slideLayout" Target="../slideLayouts/slideLayout5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34.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0.xml"/><Relationship Id="rId3" Type="http://schemas.openxmlformats.org/officeDocument/2006/relationships/image" Target="../media/image34.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1.xml"/><Relationship Id="rId3" Type="http://schemas.openxmlformats.org/officeDocument/2006/relationships/image" Target="../media/image34.pn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2.xml"/><Relationship Id="rId3" Type="http://schemas.openxmlformats.org/officeDocument/2006/relationships/image" Target="../media/image34.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3.xml"/><Relationship Id="rId3" Type="http://schemas.openxmlformats.org/officeDocument/2006/relationships/image" Target="../media/image34.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4.xml"/><Relationship Id="rId3" Type="http://schemas.openxmlformats.org/officeDocument/2006/relationships/image" Target="../media/image34.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5.xml"/><Relationship Id="rId3" Type="http://schemas.openxmlformats.org/officeDocument/2006/relationships/image" Target="../media/image34.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6.xml"/><Relationship Id="rId3" Type="http://schemas.openxmlformats.org/officeDocument/2006/relationships/image" Target="../media/image34.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7.xml"/><Relationship Id="rId3" Type="http://schemas.openxmlformats.org/officeDocument/2006/relationships/image" Target="../media/image34.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8.xml"/><Relationship Id="rId3" Type="http://schemas.openxmlformats.org/officeDocument/2006/relationships/image" Target="../media/image34.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9.xml"/><Relationship Id="rId3" Type="http://schemas.openxmlformats.org/officeDocument/2006/relationships/image" Target="../media/image3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4.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0.xml"/><Relationship Id="rId3" Type="http://schemas.openxmlformats.org/officeDocument/2006/relationships/image" Target="../media/image34.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1.xml"/><Relationship Id="rId3" Type="http://schemas.openxmlformats.org/officeDocument/2006/relationships/image" Target="../media/image34.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2.xml"/><Relationship Id="rId3" Type="http://schemas.openxmlformats.org/officeDocument/2006/relationships/image" Target="../media/image34.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3.xml"/><Relationship Id="rId3" Type="http://schemas.openxmlformats.org/officeDocument/2006/relationships/image" Target="../media/image34.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4.xml"/><Relationship Id="rId3" Type="http://schemas.openxmlformats.org/officeDocument/2006/relationships/image" Target="../media/image13.png"/><Relationship Id="rId4" Type="http://schemas.openxmlformats.org/officeDocument/2006/relationships/image" Target="../media/image34.pn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5.xml"/><Relationship Id="rId3" Type="http://schemas.openxmlformats.org/officeDocument/2006/relationships/image" Target="../media/image34.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6.xml"/><Relationship Id="rId3" Type="http://schemas.openxmlformats.org/officeDocument/2006/relationships/image" Target="../media/image34.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7.xml"/><Relationship Id="rId3" Type="http://schemas.openxmlformats.org/officeDocument/2006/relationships/image" Target="../media/image34.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8.xml"/><Relationship Id="rId3" Type="http://schemas.openxmlformats.org/officeDocument/2006/relationships/image" Target="../media/image34.pn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9.xml"/><Relationship Id="rId3" Type="http://schemas.openxmlformats.org/officeDocument/2006/relationships/image" Target="../media/image3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4.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0.xml"/><Relationship Id="rId3" Type="http://schemas.openxmlformats.org/officeDocument/2006/relationships/image" Target="../media/image34.pn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1.xml"/><Relationship Id="rId3" Type="http://schemas.openxmlformats.org/officeDocument/2006/relationships/image" Target="../media/image34.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2.xml"/><Relationship Id="rId3" Type="http://schemas.openxmlformats.org/officeDocument/2006/relationships/image" Target="../media/image34.pn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3.xml"/><Relationship Id="rId3" Type="http://schemas.openxmlformats.org/officeDocument/2006/relationships/image" Target="../media/image34.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4.xml"/><Relationship Id="rId3" Type="http://schemas.openxmlformats.org/officeDocument/2006/relationships/image" Target="../media/image34.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5.xml"/><Relationship Id="rId3" Type="http://schemas.openxmlformats.org/officeDocument/2006/relationships/image" Target="../media/image34.pn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6.xml"/><Relationship Id="rId3" Type="http://schemas.openxmlformats.org/officeDocument/2006/relationships/image" Target="../media/image34.pn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7.xml"/><Relationship Id="rId3" Type="http://schemas.openxmlformats.org/officeDocument/2006/relationships/image" Target="../media/image34.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8.xml"/><Relationship Id="rId3" Type="http://schemas.openxmlformats.org/officeDocument/2006/relationships/image" Target="../media/image34.png"/></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9.xml"/><Relationship Id="rId3" Type="http://schemas.openxmlformats.org/officeDocument/2006/relationships/image" Target="../media/image3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4.png"/></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0.xml"/><Relationship Id="rId3" Type="http://schemas.openxmlformats.org/officeDocument/2006/relationships/image" Target="../media/image34.png"/></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1.xml"/><Relationship Id="rId3" Type="http://schemas.openxmlformats.org/officeDocument/2006/relationships/image" Target="../media/image34.png"/></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2.xml"/><Relationship Id="rId3" Type="http://schemas.openxmlformats.org/officeDocument/2006/relationships/image" Target="../media/image3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3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3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3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3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3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3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3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3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17.png"/><Relationship Id="rId4" Type="http://schemas.openxmlformats.org/officeDocument/2006/relationships/image" Target="../media/image1.png"/><Relationship Id="rId5" Type="http://schemas.openxmlformats.org/officeDocument/2006/relationships/image" Target="../media/image3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3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3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3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3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3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3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 Id="rId3" Type="http://schemas.openxmlformats.org/officeDocument/2006/relationships/image" Target="../media/image3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3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image" Target="../media/image3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image" Target="../media/image3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3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image" Target="../media/image3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 Id="rId3"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3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 Id="rId3" Type="http://schemas.openxmlformats.org/officeDocument/2006/relationships/image" Target="../media/image3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 Id="rId3" Type="http://schemas.openxmlformats.org/officeDocument/2006/relationships/image" Target="../media/image3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 Id="rId3" Type="http://schemas.openxmlformats.org/officeDocument/2006/relationships/image" Target="../media/image3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 Id="rId3" Type="http://schemas.openxmlformats.org/officeDocument/2006/relationships/image" Target="../media/image3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 Id="rId3" Type="http://schemas.openxmlformats.org/officeDocument/2006/relationships/image" Target="../media/image3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 Id="rId3" Type="http://schemas.openxmlformats.org/officeDocument/2006/relationships/image" Target="../media/image3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 Id="rId3" Type="http://schemas.openxmlformats.org/officeDocument/2006/relationships/image" Target="../media/image3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 Id="rId3" Type="http://schemas.openxmlformats.org/officeDocument/2006/relationships/image" Target="../media/image3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 Id="rId3" Type="http://schemas.openxmlformats.org/officeDocument/2006/relationships/image" Target="../media/image3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 Id="rId3" Type="http://schemas.openxmlformats.org/officeDocument/2006/relationships/image" Target="../media/image3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 Id="rId3" Type="http://schemas.openxmlformats.org/officeDocument/2006/relationships/image" Target="../media/image3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 Id="rId3" Type="http://schemas.openxmlformats.org/officeDocument/2006/relationships/image" Target="../media/image3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3.xml"/><Relationship Id="rId3" Type="http://schemas.openxmlformats.org/officeDocument/2006/relationships/image" Target="../media/image3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4.xml"/><Relationship Id="rId3" Type="http://schemas.openxmlformats.org/officeDocument/2006/relationships/image" Target="../media/image3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5.xml"/><Relationship Id="rId3" Type="http://schemas.openxmlformats.org/officeDocument/2006/relationships/image" Target="../media/image3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 Id="rId3" Type="http://schemas.openxmlformats.org/officeDocument/2006/relationships/image" Target="../media/image34.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 Id="rId3" Type="http://schemas.openxmlformats.org/officeDocument/2006/relationships/image" Target="../media/image3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8.xml"/><Relationship Id="rId3" Type="http://schemas.openxmlformats.org/officeDocument/2006/relationships/image" Target="../media/image3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 Id="rId3" Type="http://schemas.openxmlformats.org/officeDocument/2006/relationships/image" Target="../media/image3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4.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 Id="rId3" Type="http://schemas.openxmlformats.org/officeDocument/2006/relationships/image" Target="../media/image34.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1.xml"/><Relationship Id="rId3" Type="http://schemas.openxmlformats.org/officeDocument/2006/relationships/image" Target="../media/image34.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2.xml"/><Relationship Id="rId3" Type="http://schemas.openxmlformats.org/officeDocument/2006/relationships/image" Target="../media/image34.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3.xml"/><Relationship Id="rId3" Type="http://schemas.openxmlformats.org/officeDocument/2006/relationships/image" Target="../media/image34.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4.xml"/><Relationship Id="rId3" Type="http://schemas.openxmlformats.org/officeDocument/2006/relationships/image" Target="../media/image3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5.xml"/><Relationship Id="rId3" Type="http://schemas.openxmlformats.org/officeDocument/2006/relationships/image" Target="../media/image34.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6.xml"/><Relationship Id="rId3" Type="http://schemas.openxmlformats.org/officeDocument/2006/relationships/image" Target="../media/image34.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7.xml"/><Relationship Id="rId3" Type="http://schemas.openxmlformats.org/officeDocument/2006/relationships/image" Target="../media/image34.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34.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9.xml"/><Relationship Id="rId3" Type="http://schemas.openxmlformats.org/officeDocument/2006/relationships/image" Target="../media/image3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0.xml"/><Relationship Id="rId3" Type="http://schemas.openxmlformats.org/officeDocument/2006/relationships/image" Target="../media/image34.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1.xml"/><Relationship Id="rId3" Type="http://schemas.openxmlformats.org/officeDocument/2006/relationships/image" Target="../media/image34.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2.xml"/><Relationship Id="rId3" Type="http://schemas.openxmlformats.org/officeDocument/2006/relationships/image" Target="../media/image34.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3.xml"/><Relationship Id="rId3" Type="http://schemas.openxmlformats.org/officeDocument/2006/relationships/image" Target="../media/image34.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4.xml"/><Relationship Id="rId3" Type="http://schemas.openxmlformats.org/officeDocument/2006/relationships/image" Target="../media/image34.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5.xml"/><Relationship Id="rId3" Type="http://schemas.openxmlformats.org/officeDocument/2006/relationships/image" Target="../media/image34.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6.xml"/><Relationship Id="rId3" Type="http://schemas.openxmlformats.org/officeDocument/2006/relationships/image" Target="../media/image34.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7.xml"/><Relationship Id="rId3" Type="http://schemas.openxmlformats.org/officeDocument/2006/relationships/image" Target="../media/image34.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8.xml"/><Relationship Id="rId3" Type="http://schemas.openxmlformats.org/officeDocument/2006/relationships/image" Target="../media/image34.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9.xml"/><Relationship Id="rId3" Type="http://schemas.openxmlformats.org/officeDocument/2006/relationships/image" Target="../media/image3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4.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0.xml"/><Relationship Id="rId3" Type="http://schemas.openxmlformats.org/officeDocument/2006/relationships/image" Target="../media/image34.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1.xml"/><Relationship Id="rId3" Type="http://schemas.openxmlformats.org/officeDocument/2006/relationships/image" Target="../media/image34.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2.xml"/><Relationship Id="rId3" Type="http://schemas.openxmlformats.org/officeDocument/2006/relationships/image" Target="../media/image34.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3.xml"/><Relationship Id="rId3" Type="http://schemas.openxmlformats.org/officeDocument/2006/relationships/image" Target="../media/image34.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4.xml"/><Relationship Id="rId3" Type="http://schemas.openxmlformats.org/officeDocument/2006/relationships/image" Target="../media/image34.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5.xml"/><Relationship Id="rId3" Type="http://schemas.openxmlformats.org/officeDocument/2006/relationships/image" Target="../media/image34.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6.xml"/><Relationship Id="rId3" Type="http://schemas.openxmlformats.org/officeDocument/2006/relationships/image" Target="../media/image34.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7.xml"/><Relationship Id="rId3" Type="http://schemas.openxmlformats.org/officeDocument/2006/relationships/image" Target="../media/image34.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8.xml"/><Relationship Id="rId3" Type="http://schemas.openxmlformats.org/officeDocument/2006/relationships/image" Target="../media/image34.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9.xml"/><Relationship Id="rId3" Type="http://schemas.openxmlformats.org/officeDocument/2006/relationships/image" Target="../media/image3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4.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0.xml"/><Relationship Id="rId3" Type="http://schemas.openxmlformats.org/officeDocument/2006/relationships/image" Target="../media/image34.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1.xml"/><Relationship Id="rId3" Type="http://schemas.openxmlformats.org/officeDocument/2006/relationships/image" Target="../media/image34.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 Id="rId3" Type="http://schemas.openxmlformats.org/officeDocument/2006/relationships/image" Target="../media/image34.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3.xml"/><Relationship Id="rId3" Type="http://schemas.openxmlformats.org/officeDocument/2006/relationships/image" Target="../media/image34.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4.xml"/><Relationship Id="rId3" Type="http://schemas.openxmlformats.org/officeDocument/2006/relationships/image" Target="../media/image34.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 Id="rId3" Type="http://schemas.openxmlformats.org/officeDocument/2006/relationships/image" Target="../media/image34.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 Id="rId3" Type="http://schemas.openxmlformats.org/officeDocument/2006/relationships/image" Target="../media/image34.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7.xml"/><Relationship Id="rId3" Type="http://schemas.openxmlformats.org/officeDocument/2006/relationships/image" Target="../media/image34.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8.xml"/><Relationship Id="rId3" Type="http://schemas.openxmlformats.org/officeDocument/2006/relationships/image" Target="../media/image34.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9.xml"/><Relationship Id="rId3"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1" name="Shape 1761"/>
        <p:cNvGrpSpPr/>
        <p:nvPr/>
      </p:nvGrpSpPr>
      <p:grpSpPr>
        <a:xfrm>
          <a:off x="0" y="0"/>
          <a:ext cx="0" cy="0"/>
          <a:chOff x="0" y="0"/>
          <a:chExt cx="0" cy="0"/>
        </a:xfrm>
      </p:grpSpPr>
      <p:sp>
        <p:nvSpPr>
          <p:cNvPr id="1762" name="Google Shape;1762;p209"/>
          <p:cNvSpPr txBox="1"/>
          <p:nvPr>
            <p:ph idx="1" type="body"/>
          </p:nvPr>
        </p:nvSpPr>
        <p:spPr>
          <a:xfrm>
            <a:off x="261254" y="1591293"/>
            <a:ext cx="3769570" cy="87182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800">
                <a:solidFill>
                  <a:srgbClr val="1B366E"/>
                </a:solidFill>
              </a:rPr>
              <a:t>Module 5: Full Stack Application Development and Deployment in Cloud (Web, Mobile)</a:t>
            </a:r>
            <a:endParaRPr b="0" sz="1800">
              <a:solidFill>
                <a:srgbClr val="1B366E"/>
              </a:solidFill>
            </a:endParaRPr>
          </a:p>
        </p:txBody>
      </p:sp>
      <p:sp>
        <p:nvSpPr>
          <p:cNvPr id="1763" name="Google Shape;1763;p209"/>
          <p:cNvSpPr txBox="1"/>
          <p:nvPr>
            <p:ph idx="2" type="body"/>
          </p:nvPr>
        </p:nvSpPr>
        <p:spPr>
          <a:xfrm>
            <a:off x="261254" y="2764355"/>
            <a:ext cx="3175629" cy="40011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sz="1800"/>
              <a:t>Hosting and Deployment</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5" name="Shape 1865"/>
        <p:cNvGrpSpPr/>
        <p:nvPr/>
      </p:nvGrpSpPr>
      <p:grpSpPr>
        <a:xfrm>
          <a:off x="0" y="0"/>
          <a:ext cx="0" cy="0"/>
          <a:chOff x="0" y="0"/>
          <a:chExt cx="0" cy="0"/>
        </a:xfrm>
      </p:grpSpPr>
      <p:sp>
        <p:nvSpPr>
          <p:cNvPr id="1866" name="Google Shape;1866;p218"/>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Network Topologies:</a:t>
            </a:r>
            <a:br>
              <a:rPr lang="en-US" sz="1300"/>
            </a:br>
            <a:endParaRPr sz="1300"/>
          </a:p>
        </p:txBody>
      </p:sp>
      <p:sp>
        <p:nvSpPr>
          <p:cNvPr id="1867" name="Google Shape;1867;p218"/>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Bus Topology: </a:t>
            </a:r>
            <a:endParaRPr/>
          </a:p>
        </p:txBody>
      </p:sp>
      <p:sp>
        <p:nvSpPr>
          <p:cNvPr id="1868" name="Google Shape;1868;p218"/>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869" name="Google Shape;1869;p218"/>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Bus topology is a network design in which all devices are connected to a common cable, known as the bus. Bus topology is simple to set up and is often used in small networks.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1870" name="Google Shape;1870;p218"/>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1871" name="Google Shape;1871;p218"/>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Public Sans"/>
                <a:ea typeface="Public Sans"/>
                <a:cs typeface="Public Sans"/>
                <a:sym typeface="Public Sans"/>
              </a:rPr>
              <a:t>Star Topology: </a:t>
            </a:r>
            <a:endParaRPr b="0" i="0" sz="1400" u="none" cap="none" strike="noStrike">
              <a:solidFill>
                <a:srgbClr val="000000"/>
              </a:solidFill>
              <a:latin typeface="Arial"/>
              <a:ea typeface="Arial"/>
              <a:cs typeface="Arial"/>
              <a:sym typeface="Arial"/>
            </a:endParaRPr>
          </a:p>
        </p:txBody>
      </p:sp>
      <p:sp>
        <p:nvSpPr>
          <p:cNvPr id="1872" name="Google Shape;1872;p218"/>
          <p:cNvSpPr/>
          <p:nvPr/>
        </p:nvSpPr>
        <p:spPr>
          <a:xfrm>
            <a:off x="461433" y="2811080"/>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873" name="Google Shape;1873;p218"/>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Star topology is a network design in which all devices are connected to a central switch or hub. Star topology is more flexible and scalable than bus topology and is often used in larger networks.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874" name="Google Shape;1874;p218"/>
          <p:cNvCxnSpPr/>
          <p:nvPr/>
        </p:nvCxnSpPr>
        <p:spPr>
          <a:xfrm>
            <a:off x="550506" y="2901431"/>
            <a:ext cx="0" cy="1188487"/>
          </a:xfrm>
          <a:prstGeom prst="straightConnector1">
            <a:avLst/>
          </a:prstGeom>
          <a:noFill/>
          <a:ln cap="flat" cmpd="sng" w="9525">
            <a:solidFill>
              <a:schemeClr val="lt2"/>
            </a:solidFill>
            <a:prstDash val="solid"/>
            <a:round/>
            <a:headEnd len="sm" w="sm" type="none"/>
            <a:tailEnd len="sm" w="sm" type="none"/>
          </a:ln>
        </p:spPr>
      </p:cxnSp>
      <p:pic>
        <p:nvPicPr>
          <p:cNvPr id="1875" name="Google Shape;1875;p21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5" name="Shape 2795"/>
        <p:cNvGrpSpPr/>
        <p:nvPr/>
      </p:nvGrpSpPr>
      <p:grpSpPr>
        <a:xfrm>
          <a:off x="0" y="0"/>
          <a:ext cx="0" cy="0"/>
          <a:chOff x="0" y="0"/>
          <a:chExt cx="0" cy="0"/>
        </a:xfrm>
      </p:grpSpPr>
      <p:grpSp>
        <p:nvGrpSpPr>
          <p:cNvPr id="2796" name="Google Shape;2796;p308"/>
          <p:cNvGrpSpPr/>
          <p:nvPr/>
        </p:nvGrpSpPr>
        <p:grpSpPr>
          <a:xfrm>
            <a:off x="3692887" y="3547977"/>
            <a:ext cx="1329018" cy="71718"/>
            <a:chOff x="3907491" y="3547977"/>
            <a:chExt cx="1329018" cy="71718"/>
          </a:xfrm>
        </p:grpSpPr>
        <p:sp>
          <p:nvSpPr>
            <p:cNvPr id="2797" name="Google Shape;2797;p308"/>
            <p:cNvSpPr/>
            <p:nvPr/>
          </p:nvSpPr>
          <p:spPr>
            <a:xfrm>
              <a:off x="46059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98" name="Google Shape;2798;p308"/>
            <p:cNvSpPr/>
            <p:nvPr/>
          </p:nvSpPr>
          <p:spPr>
            <a:xfrm>
              <a:off x="44662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99" name="Google Shape;2799;p308"/>
            <p:cNvSpPr/>
            <p:nvPr/>
          </p:nvSpPr>
          <p:spPr>
            <a:xfrm>
              <a:off x="43265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00" name="Google Shape;2800;p308"/>
            <p:cNvSpPr/>
            <p:nvPr/>
          </p:nvSpPr>
          <p:spPr>
            <a:xfrm>
              <a:off x="41868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01" name="Google Shape;2801;p308"/>
            <p:cNvSpPr/>
            <p:nvPr/>
          </p:nvSpPr>
          <p:spPr>
            <a:xfrm>
              <a:off x="40471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02" name="Google Shape;2802;p308"/>
            <p:cNvSpPr/>
            <p:nvPr/>
          </p:nvSpPr>
          <p:spPr>
            <a:xfrm>
              <a:off x="39074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03" name="Google Shape;2803;p308"/>
            <p:cNvSpPr/>
            <p:nvPr/>
          </p:nvSpPr>
          <p:spPr>
            <a:xfrm>
              <a:off x="51647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04" name="Google Shape;2804;p308"/>
            <p:cNvSpPr/>
            <p:nvPr/>
          </p:nvSpPr>
          <p:spPr>
            <a:xfrm>
              <a:off x="50250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05" name="Google Shape;2805;p308"/>
            <p:cNvSpPr/>
            <p:nvPr/>
          </p:nvSpPr>
          <p:spPr>
            <a:xfrm>
              <a:off x="48853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06" name="Google Shape;2806;p308"/>
            <p:cNvSpPr/>
            <p:nvPr/>
          </p:nvSpPr>
          <p:spPr>
            <a:xfrm>
              <a:off x="47456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2807" name="Google Shape;2807;p308"/>
          <p:cNvSpPr txBox="1"/>
          <p:nvPr/>
        </p:nvSpPr>
        <p:spPr>
          <a:xfrm>
            <a:off x="789478" y="2253073"/>
            <a:ext cx="7275535" cy="3186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dk1"/>
                </a:solidFill>
                <a:latin typeface="Public Sans"/>
                <a:ea typeface="Public Sans"/>
                <a:cs typeface="Public Sans"/>
                <a:sym typeface="Public Sans"/>
              </a:rPr>
              <a:t>To use EC2, you must first sign up for an AWS account, and then launch an EC2 instance using the EC2 management console, APIs, or command-line tools. Once you have launched an EC2 instance, you can use it to run applications, store data, and manage infrastructure.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p:txBody>
      </p:sp>
      <p:pic>
        <p:nvPicPr>
          <p:cNvPr id="2808" name="Google Shape;2808;p30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2" name="Shape 2812"/>
        <p:cNvGrpSpPr/>
        <p:nvPr/>
      </p:nvGrpSpPr>
      <p:grpSpPr>
        <a:xfrm>
          <a:off x="0" y="0"/>
          <a:ext cx="0" cy="0"/>
          <a:chOff x="0" y="0"/>
          <a:chExt cx="0" cy="0"/>
        </a:xfrm>
      </p:grpSpPr>
      <p:grpSp>
        <p:nvGrpSpPr>
          <p:cNvPr id="2813" name="Google Shape;2813;p309"/>
          <p:cNvGrpSpPr/>
          <p:nvPr/>
        </p:nvGrpSpPr>
        <p:grpSpPr>
          <a:xfrm>
            <a:off x="3692887" y="3547977"/>
            <a:ext cx="1329018" cy="71718"/>
            <a:chOff x="3907491" y="3547977"/>
            <a:chExt cx="1329018" cy="71718"/>
          </a:xfrm>
        </p:grpSpPr>
        <p:sp>
          <p:nvSpPr>
            <p:cNvPr id="2814" name="Google Shape;2814;p309"/>
            <p:cNvSpPr/>
            <p:nvPr/>
          </p:nvSpPr>
          <p:spPr>
            <a:xfrm>
              <a:off x="46059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15" name="Google Shape;2815;p309"/>
            <p:cNvSpPr/>
            <p:nvPr/>
          </p:nvSpPr>
          <p:spPr>
            <a:xfrm>
              <a:off x="44662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16" name="Google Shape;2816;p309"/>
            <p:cNvSpPr/>
            <p:nvPr/>
          </p:nvSpPr>
          <p:spPr>
            <a:xfrm>
              <a:off x="43265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17" name="Google Shape;2817;p309"/>
            <p:cNvSpPr/>
            <p:nvPr/>
          </p:nvSpPr>
          <p:spPr>
            <a:xfrm>
              <a:off x="41868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18" name="Google Shape;2818;p309"/>
            <p:cNvSpPr/>
            <p:nvPr/>
          </p:nvSpPr>
          <p:spPr>
            <a:xfrm>
              <a:off x="40471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19" name="Google Shape;2819;p309"/>
            <p:cNvSpPr/>
            <p:nvPr/>
          </p:nvSpPr>
          <p:spPr>
            <a:xfrm>
              <a:off x="39074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20" name="Google Shape;2820;p309"/>
            <p:cNvSpPr/>
            <p:nvPr/>
          </p:nvSpPr>
          <p:spPr>
            <a:xfrm>
              <a:off x="51647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21" name="Google Shape;2821;p309"/>
            <p:cNvSpPr/>
            <p:nvPr/>
          </p:nvSpPr>
          <p:spPr>
            <a:xfrm>
              <a:off x="50250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22" name="Google Shape;2822;p309"/>
            <p:cNvSpPr/>
            <p:nvPr/>
          </p:nvSpPr>
          <p:spPr>
            <a:xfrm>
              <a:off x="48853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23" name="Google Shape;2823;p309"/>
            <p:cNvSpPr/>
            <p:nvPr/>
          </p:nvSpPr>
          <p:spPr>
            <a:xfrm>
              <a:off x="47456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2824" name="Google Shape;2824;p309"/>
          <p:cNvSpPr txBox="1"/>
          <p:nvPr/>
        </p:nvSpPr>
        <p:spPr>
          <a:xfrm>
            <a:off x="789478" y="2253073"/>
            <a:ext cx="7275535" cy="3186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dk1"/>
                </a:solidFill>
                <a:latin typeface="Public Sans"/>
                <a:ea typeface="Public Sans"/>
                <a:cs typeface="Public Sans"/>
                <a:sym typeface="Public Sans"/>
              </a:rPr>
              <a:t>In addition to EC2 instances, EC2 also provides a range of other services that can be used to manage and scale your infrastructure, such as Amazon Elastic Block Store (EBS) for block storage, Amazon Simple Queue Service (SQS) for message queueing, and Amazon Relational Database Service (RDS) for database management.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p:txBody>
      </p:sp>
      <p:pic>
        <p:nvPicPr>
          <p:cNvPr id="2825" name="Google Shape;2825;p30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9" name="Shape 2829"/>
        <p:cNvGrpSpPr/>
        <p:nvPr/>
      </p:nvGrpSpPr>
      <p:grpSpPr>
        <a:xfrm>
          <a:off x="0" y="0"/>
          <a:ext cx="0" cy="0"/>
          <a:chOff x="0" y="0"/>
          <a:chExt cx="0" cy="0"/>
        </a:xfrm>
      </p:grpSpPr>
      <p:grpSp>
        <p:nvGrpSpPr>
          <p:cNvPr id="2830" name="Google Shape;2830;p310"/>
          <p:cNvGrpSpPr/>
          <p:nvPr/>
        </p:nvGrpSpPr>
        <p:grpSpPr>
          <a:xfrm>
            <a:off x="3692887" y="3547977"/>
            <a:ext cx="1329018" cy="71718"/>
            <a:chOff x="3907491" y="3547977"/>
            <a:chExt cx="1329018" cy="71718"/>
          </a:xfrm>
        </p:grpSpPr>
        <p:sp>
          <p:nvSpPr>
            <p:cNvPr id="2831" name="Google Shape;2831;p310"/>
            <p:cNvSpPr/>
            <p:nvPr/>
          </p:nvSpPr>
          <p:spPr>
            <a:xfrm>
              <a:off x="46059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32" name="Google Shape;2832;p310"/>
            <p:cNvSpPr/>
            <p:nvPr/>
          </p:nvSpPr>
          <p:spPr>
            <a:xfrm>
              <a:off x="44662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33" name="Google Shape;2833;p310"/>
            <p:cNvSpPr/>
            <p:nvPr/>
          </p:nvSpPr>
          <p:spPr>
            <a:xfrm>
              <a:off x="43265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34" name="Google Shape;2834;p310"/>
            <p:cNvSpPr/>
            <p:nvPr/>
          </p:nvSpPr>
          <p:spPr>
            <a:xfrm>
              <a:off x="41868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35" name="Google Shape;2835;p310"/>
            <p:cNvSpPr/>
            <p:nvPr/>
          </p:nvSpPr>
          <p:spPr>
            <a:xfrm>
              <a:off x="40471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36" name="Google Shape;2836;p310"/>
            <p:cNvSpPr/>
            <p:nvPr/>
          </p:nvSpPr>
          <p:spPr>
            <a:xfrm>
              <a:off x="39074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37" name="Google Shape;2837;p310"/>
            <p:cNvSpPr/>
            <p:nvPr/>
          </p:nvSpPr>
          <p:spPr>
            <a:xfrm>
              <a:off x="51647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38" name="Google Shape;2838;p310"/>
            <p:cNvSpPr/>
            <p:nvPr/>
          </p:nvSpPr>
          <p:spPr>
            <a:xfrm>
              <a:off x="50250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39" name="Google Shape;2839;p310"/>
            <p:cNvSpPr/>
            <p:nvPr/>
          </p:nvSpPr>
          <p:spPr>
            <a:xfrm>
              <a:off x="48853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40" name="Google Shape;2840;p310"/>
            <p:cNvSpPr/>
            <p:nvPr/>
          </p:nvSpPr>
          <p:spPr>
            <a:xfrm>
              <a:off x="47456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2841" name="Google Shape;2841;p310"/>
          <p:cNvSpPr txBox="1"/>
          <p:nvPr/>
        </p:nvSpPr>
        <p:spPr>
          <a:xfrm>
            <a:off x="789478" y="1814535"/>
            <a:ext cx="7275535" cy="3186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dk1"/>
                </a:solidFill>
                <a:latin typeface="Public Sans"/>
                <a:ea typeface="Public Sans"/>
                <a:cs typeface="Public Sans"/>
                <a:sym typeface="Public Sans"/>
              </a:rPr>
              <a:t>Hosting a website on Amazon Web Services (AWS) is a popular option for businesses of all sizes due to its scalability, reliability, and cost-effectiveness. This guide will provide a step-by-step overview of how to host a website on AWS using Amazon S3 and Amazon CloudFront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p:txBody>
      </p:sp>
      <p:pic>
        <p:nvPicPr>
          <p:cNvPr id="2842" name="Google Shape;2842;p31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6" name="Shape 2846"/>
        <p:cNvGrpSpPr/>
        <p:nvPr/>
      </p:nvGrpSpPr>
      <p:grpSpPr>
        <a:xfrm>
          <a:off x="0" y="0"/>
          <a:ext cx="0" cy="0"/>
          <a:chOff x="0" y="0"/>
          <a:chExt cx="0" cy="0"/>
        </a:xfrm>
      </p:grpSpPr>
      <p:sp>
        <p:nvSpPr>
          <p:cNvPr id="2847" name="Google Shape;2847;p311"/>
          <p:cNvSpPr txBox="1"/>
          <p:nvPr/>
        </p:nvSpPr>
        <p:spPr>
          <a:xfrm>
            <a:off x="599371" y="944585"/>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Sign up for an AWS account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accent1"/>
              </a:solidFill>
              <a:latin typeface="Public Sans"/>
              <a:ea typeface="Public Sans"/>
              <a:cs typeface="Public Sans"/>
              <a:sym typeface="Public Sans"/>
            </a:endParaRPr>
          </a:p>
        </p:txBody>
      </p:sp>
      <p:sp>
        <p:nvSpPr>
          <p:cNvPr id="2848" name="Google Shape;2848;p311"/>
          <p:cNvSpPr/>
          <p:nvPr/>
        </p:nvSpPr>
        <p:spPr>
          <a:xfrm>
            <a:off x="424110" y="916968"/>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49" name="Google Shape;2849;p311"/>
          <p:cNvSpPr txBox="1"/>
          <p:nvPr/>
        </p:nvSpPr>
        <p:spPr>
          <a:xfrm>
            <a:off x="709570" y="1370073"/>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To start, you will need to sign up for an AWS account. After you have signed up, log in to the AWS Management Console and navigate to the S3 service.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850" name="Google Shape;2850;p311"/>
          <p:cNvCxnSpPr/>
          <p:nvPr/>
        </p:nvCxnSpPr>
        <p:spPr>
          <a:xfrm>
            <a:off x="513183" y="1007319"/>
            <a:ext cx="0" cy="1188487"/>
          </a:xfrm>
          <a:prstGeom prst="straightConnector1">
            <a:avLst/>
          </a:prstGeom>
          <a:noFill/>
          <a:ln cap="flat" cmpd="sng" w="9525">
            <a:solidFill>
              <a:schemeClr val="accent1"/>
            </a:solidFill>
            <a:prstDash val="solid"/>
            <a:round/>
            <a:headEnd len="sm" w="sm" type="none"/>
            <a:tailEnd len="sm" w="sm" type="none"/>
          </a:ln>
        </p:spPr>
      </p:cxnSp>
      <p:sp>
        <p:nvSpPr>
          <p:cNvPr id="2851" name="Google Shape;2851;p311"/>
          <p:cNvSpPr txBox="1"/>
          <p:nvPr/>
        </p:nvSpPr>
        <p:spPr>
          <a:xfrm>
            <a:off x="599371" y="2577521"/>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Create an S3 bucket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accent1"/>
              </a:solidFill>
              <a:latin typeface="Public Sans"/>
              <a:ea typeface="Public Sans"/>
              <a:cs typeface="Public Sans"/>
              <a:sym typeface="Public Sans"/>
            </a:endParaRPr>
          </a:p>
        </p:txBody>
      </p:sp>
      <p:sp>
        <p:nvSpPr>
          <p:cNvPr id="2852" name="Google Shape;2852;p311"/>
          <p:cNvSpPr/>
          <p:nvPr/>
        </p:nvSpPr>
        <p:spPr>
          <a:xfrm>
            <a:off x="424110" y="2549904"/>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53" name="Google Shape;2853;p311"/>
          <p:cNvSpPr txBox="1"/>
          <p:nvPr/>
        </p:nvSpPr>
        <p:spPr>
          <a:xfrm>
            <a:off x="709570" y="3003009"/>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The first step in hosting a website on AWS is to create an S3 bucket. An S3 bucket is a container for storing objects in Amazon S3. To create a bucket, click the “Create Bucket” button in the S3 Management Console and follow the on-screen instructions.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854" name="Google Shape;2854;p311"/>
          <p:cNvCxnSpPr/>
          <p:nvPr/>
        </p:nvCxnSpPr>
        <p:spPr>
          <a:xfrm>
            <a:off x="513183" y="2640255"/>
            <a:ext cx="0" cy="1188487"/>
          </a:xfrm>
          <a:prstGeom prst="straightConnector1">
            <a:avLst/>
          </a:prstGeom>
          <a:noFill/>
          <a:ln cap="flat" cmpd="sng" w="9525">
            <a:solidFill>
              <a:schemeClr val="accent1"/>
            </a:solidFill>
            <a:prstDash val="solid"/>
            <a:round/>
            <a:headEnd len="sm" w="sm" type="none"/>
            <a:tailEnd len="sm" w="sm" type="none"/>
          </a:ln>
        </p:spPr>
      </p:cxnSp>
      <p:pic>
        <p:nvPicPr>
          <p:cNvPr id="2855" name="Google Shape;2855;p31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9" name="Shape 2859"/>
        <p:cNvGrpSpPr/>
        <p:nvPr/>
      </p:nvGrpSpPr>
      <p:grpSpPr>
        <a:xfrm>
          <a:off x="0" y="0"/>
          <a:ext cx="0" cy="0"/>
          <a:chOff x="0" y="0"/>
          <a:chExt cx="0" cy="0"/>
        </a:xfrm>
      </p:grpSpPr>
      <p:sp>
        <p:nvSpPr>
          <p:cNvPr id="2860" name="Google Shape;2860;p312"/>
          <p:cNvSpPr txBox="1"/>
          <p:nvPr/>
        </p:nvSpPr>
        <p:spPr>
          <a:xfrm>
            <a:off x="599371" y="1672373"/>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Upload website files to the S3 bucket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accent1"/>
              </a:solidFill>
              <a:latin typeface="Public Sans"/>
              <a:ea typeface="Public Sans"/>
              <a:cs typeface="Public Sans"/>
              <a:sym typeface="Public Sans"/>
            </a:endParaRPr>
          </a:p>
        </p:txBody>
      </p:sp>
      <p:sp>
        <p:nvSpPr>
          <p:cNvPr id="2861" name="Google Shape;2861;p312"/>
          <p:cNvSpPr/>
          <p:nvPr/>
        </p:nvSpPr>
        <p:spPr>
          <a:xfrm>
            <a:off x="424110" y="1644756"/>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62" name="Google Shape;2862;p312"/>
          <p:cNvSpPr txBox="1"/>
          <p:nvPr/>
        </p:nvSpPr>
        <p:spPr>
          <a:xfrm>
            <a:off x="709570" y="2097861"/>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Once you have created an S3 bucket, you can upload your website files to it. You can upload files to your S3 bucket using the S3 Management Console, the AWS CLI, or an S3 client such as AWS Transfer for SFTP.</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863" name="Google Shape;2863;p312"/>
          <p:cNvCxnSpPr/>
          <p:nvPr/>
        </p:nvCxnSpPr>
        <p:spPr>
          <a:xfrm>
            <a:off x="513183" y="1735107"/>
            <a:ext cx="0" cy="1188487"/>
          </a:xfrm>
          <a:prstGeom prst="straightConnector1">
            <a:avLst/>
          </a:prstGeom>
          <a:noFill/>
          <a:ln cap="flat" cmpd="sng" w="9525">
            <a:solidFill>
              <a:schemeClr val="accent1"/>
            </a:solidFill>
            <a:prstDash val="solid"/>
            <a:round/>
            <a:headEnd len="sm" w="sm" type="none"/>
            <a:tailEnd len="sm" w="sm" type="none"/>
          </a:ln>
        </p:spPr>
      </p:cxnSp>
      <p:pic>
        <p:nvPicPr>
          <p:cNvPr id="2864" name="Google Shape;2864;p31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8" name="Shape 2868"/>
        <p:cNvGrpSpPr/>
        <p:nvPr/>
      </p:nvGrpSpPr>
      <p:grpSpPr>
        <a:xfrm>
          <a:off x="0" y="0"/>
          <a:ext cx="0" cy="0"/>
          <a:chOff x="0" y="0"/>
          <a:chExt cx="0" cy="0"/>
        </a:xfrm>
      </p:grpSpPr>
      <p:sp>
        <p:nvSpPr>
          <p:cNvPr id="2869" name="Google Shape;2869;p313"/>
          <p:cNvSpPr txBox="1"/>
          <p:nvPr/>
        </p:nvSpPr>
        <p:spPr>
          <a:xfrm>
            <a:off x="599371" y="1672373"/>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Configure S3 bucket as a static website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accent1"/>
              </a:solidFill>
              <a:latin typeface="Public Sans"/>
              <a:ea typeface="Public Sans"/>
              <a:cs typeface="Public Sans"/>
              <a:sym typeface="Public Sans"/>
            </a:endParaRPr>
          </a:p>
        </p:txBody>
      </p:sp>
      <p:sp>
        <p:nvSpPr>
          <p:cNvPr id="2870" name="Google Shape;2870;p313"/>
          <p:cNvSpPr/>
          <p:nvPr/>
        </p:nvSpPr>
        <p:spPr>
          <a:xfrm>
            <a:off x="424110" y="1644756"/>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71" name="Google Shape;2871;p313"/>
          <p:cNvSpPr txBox="1"/>
          <p:nvPr/>
        </p:nvSpPr>
        <p:spPr>
          <a:xfrm>
            <a:off x="709570" y="2097861"/>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After you have uploaded your website files to your S3 bucket, you will need to configure the bucket to act as a static website. To do this, go to the Properties tab for your S3 bucket and click on the “Static Website Hosting” option. From there, select “Use this bucket to host a website” and enter the index document name (e.g. index.html) and the error document name (e.g. error.html).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872" name="Google Shape;2872;p313"/>
          <p:cNvCxnSpPr/>
          <p:nvPr/>
        </p:nvCxnSpPr>
        <p:spPr>
          <a:xfrm>
            <a:off x="513183" y="1735107"/>
            <a:ext cx="0" cy="1549269"/>
          </a:xfrm>
          <a:prstGeom prst="straightConnector1">
            <a:avLst/>
          </a:prstGeom>
          <a:noFill/>
          <a:ln cap="flat" cmpd="sng" w="9525">
            <a:solidFill>
              <a:schemeClr val="accent1"/>
            </a:solidFill>
            <a:prstDash val="solid"/>
            <a:round/>
            <a:headEnd len="sm" w="sm" type="none"/>
            <a:tailEnd len="sm" w="sm" type="none"/>
          </a:ln>
        </p:spPr>
      </p:cxnSp>
      <p:pic>
        <p:nvPicPr>
          <p:cNvPr id="2873" name="Google Shape;2873;p31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7" name="Shape 2877"/>
        <p:cNvGrpSpPr/>
        <p:nvPr/>
      </p:nvGrpSpPr>
      <p:grpSpPr>
        <a:xfrm>
          <a:off x="0" y="0"/>
          <a:ext cx="0" cy="0"/>
          <a:chOff x="0" y="0"/>
          <a:chExt cx="0" cy="0"/>
        </a:xfrm>
      </p:grpSpPr>
      <p:sp>
        <p:nvSpPr>
          <p:cNvPr id="2878" name="Google Shape;2878;p314"/>
          <p:cNvSpPr txBox="1"/>
          <p:nvPr/>
        </p:nvSpPr>
        <p:spPr>
          <a:xfrm>
            <a:off x="599371" y="1672373"/>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Create a CloudFront distribution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accent1"/>
              </a:solidFill>
              <a:latin typeface="Public Sans"/>
              <a:ea typeface="Public Sans"/>
              <a:cs typeface="Public Sans"/>
              <a:sym typeface="Public Sans"/>
            </a:endParaRPr>
          </a:p>
        </p:txBody>
      </p:sp>
      <p:sp>
        <p:nvSpPr>
          <p:cNvPr id="2879" name="Google Shape;2879;p314"/>
          <p:cNvSpPr/>
          <p:nvPr/>
        </p:nvSpPr>
        <p:spPr>
          <a:xfrm>
            <a:off x="424110" y="1644756"/>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80" name="Google Shape;2880;p314"/>
          <p:cNvSpPr txBox="1"/>
          <p:nvPr/>
        </p:nvSpPr>
        <p:spPr>
          <a:xfrm>
            <a:off x="709570" y="2097861"/>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Now that you have configured your S3 bucket as a static website, you can create a CloudFront distribution to serve the website. CloudFront is Amazon’s content delivery network (CDN) service that speeds up the delivery of static content such as HTML, CSS, and JavaScript files.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881" name="Google Shape;2881;p314"/>
          <p:cNvCxnSpPr/>
          <p:nvPr/>
        </p:nvCxnSpPr>
        <p:spPr>
          <a:xfrm>
            <a:off x="513183" y="1735107"/>
            <a:ext cx="0" cy="1549269"/>
          </a:xfrm>
          <a:prstGeom prst="straightConnector1">
            <a:avLst/>
          </a:prstGeom>
          <a:noFill/>
          <a:ln cap="flat" cmpd="sng" w="9525">
            <a:solidFill>
              <a:schemeClr val="accent1"/>
            </a:solidFill>
            <a:prstDash val="solid"/>
            <a:round/>
            <a:headEnd len="sm" w="sm" type="none"/>
            <a:tailEnd len="sm" w="sm" type="none"/>
          </a:ln>
        </p:spPr>
      </p:cxnSp>
      <p:pic>
        <p:nvPicPr>
          <p:cNvPr id="2882" name="Google Shape;2882;p31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6" name="Shape 2886"/>
        <p:cNvGrpSpPr/>
        <p:nvPr/>
      </p:nvGrpSpPr>
      <p:grpSpPr>
        <a:xfrm>
          <a:off x="0" y="0"/>
          <a:ext cx="0" cy="0"/>
          <a:chOff x="0" y="0"/>
          <a:chExt cx="0" cy="0"/>
        </a:xfrm>
      </p:grpSpPr>
      <p:grpSp>
        <p:nvGrpSpPr>
          <p:cNvPr id="2887" name="Google Shape;2887;p315"/>
          <p:cNvGrpSpPr/>
          <p:nvPr/>
        </p:nvGrpSpPr>
        <p:grpSpPr>
          <a:xfrm>
            <a:off x="3692887" y="3547977"/>
            <a:ext cx="1329018" cy="71718"/>
            <a:chOff x="3907491" y="3547977"/>
            <a:chExt cx="1329018" cy="71718"/>
          </a:xfrm>
        </p:grpSpPr>
        <p:sp>
          <p:nvSpPr>
            <p:cNvPr id="2888" name="Google Shape;2888;p315"/>
            <p:cNvSpPr/>
            <p:nvPr/>
          </p:nvSpPr>
          <p:spPr>
            <a:xfrm>
              <a:off x="46059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89" name="Google Shape;2889;p315"/>
            <p:cNvSpPr/>
            <p:nvPr/>
          </p:nvSpPr>
          <p:spPr>
            <a:xfrm>
              <a:off x="44662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90" name="Google Shape;2890;p315"/>
            <p:cNvSpPr/>
            <p:nvPr/>
          </p:nvSpPr>
          <p:spPr>
            <a:xfrm>
              <a:off x="43265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91" name="Google Shape;2891;p315"/>
            <p:cNvSpPr/>
            <p:nvPr/>
          </p:nvSpPr>
          <p:spPr>
            <a:xfrm>
              <a:off x="41868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92" name="Google Shape;2892;p315"/>
            <p:cNvSpPr/>
            <p:nvPr/>
          </p:nvSpPr>
          <p:spPr>
            <a:xfrm>
              <a:off x="40471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93" name="Google Shape;2893;p315"/>
            <p:cNvSpPr/>
            <p:nvPr/>
          </p:nvSpPr>
          <p:spPr>
            <a:xfrm>
              <a:off x="39074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94" name="Google Shape;2894;p315"/>
            <p:cNvSpPr/>
            <p:nvPr/>
          </p:nvSpPr>
          <p:spPr>
            <a:xfrm>
              <a:off x="51647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95" name="Google Shape;2895;p315"/>
            <p:cNvSpPr/>
            <p:nvPr/>
          </p:nvSpPr>
          <p:spPr>
            <a:xfrm>
              <a:off x="50250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96" name="Google Shape;2896;p315"/>
            <p:cNvSpPr/>
            <p:nvPr/>
          </p:nvSpPr>
          <p:spPr>
            <a:xfrm>
              <a:off x="48853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897" name="Google Shape;2897;p315"/>
            <p:cNvSpPr/>
            <p:nvPr/>
          </p:nvSpPr>
          <p:spPr>
            <a:xfrm>
              <a:off x="47456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2898" name="Google Shape;2898;p315"/>
          <p:cNvSpPr txBox="1"/>
          <p:nvPr/>
        </p:nvSpPr>
        <p:spPr>
          <a:xfrm>
            <a:off x="789478" y="1945163"/>
            <a:ext cx="7275535" cy="3186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dk1"/>
                </a:solidFill>
                <a:latin typeface="Public Sans"/>
                <a:ea typeface="Public Sans"/>
                <a:cs typeface="Public Sans"/>
                <a:sym typeface="Public Sans"/>
              </a:rPr>
              <a:t>To create a CloudFront distribution, navigate to the CloudFront service in the AWS Management Console and click the “Create Distribution” button. From there, select the “Web” delivery method and enter the URL of your S3 bucket in the “Origin Domain Name” field. You can also configure other options such as custom error pages and access logging as needed.</a:t>
            </a:r>
            <a:endParaRPr b="0" i="0" sz="1400" u="none" cap="none" strike="noStrike">
              <a:solidFill>
                <a:srgbClr val="000000"/>
              </a:solidFill>
              <a:latin typeface="Arial"/>
              <a:ea typeface="Arial"/>
              <a:cs typeface="Arial"/>
              <a:sym typeface="Arial"/>
            </a:endParaRPr>
          </a:p>
        </p:txBody>
      </p:sp>
      <p:pic>
        <p:nvPicPr>
          <p:cNvPr id="2899" name="Google Shape;2899;p31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3" name="Shape 2903"/>
        <p:cNvGrpSpPr/>
        <p:nvPr/>
      </p:nvGrpSpPr>
      <p:grpSpPr>
        <a:xfrm>
          <a:off x="0" y="0"/>
          <a:ext cx="0" cy="0"/>
          <a:chOff x="0" y="0"/>
          <a:chExt cx="0" cy="0"/>
        </a:xfrm>
      </p:grpSpPr>
      <p:sp>
        <p:nvSpPr>
          <p:cNvPr id="2904" name="Google Shape;2904;p316"/>
          <p:cNvSpPr txBox="1"/>
          <p:nvPr/>
        </p:nvSpPr>
        <p:spPr>
          <a:xfrm>
            <a:off x="599371" y="1672373"/>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Update your domain name to point to the CloudFront distribution</a:t>
            </a:r>
            <a:endParaRPr b="0" i="0" sz="1400" u="none" cap="none" strike="noStrike">
              <a:solidFill>
                <a:srgbClr val="000000"/>
              </a:solidFill>
              <a:latin typeface="Arial"/>
              <a:ea typeface="Arial"/>
              <a:cs typeface="Arial"/>
              <a:sym typeface="Arial"/>
            </a:endParaRPr>
          </a:p>
        </p:txBody>
      </p:sp>
      <p:sp>
        <p:nvSpPr>
          <p:cNvPr id="2905" name="Google Shape;2905;p316"/>
          <p:cNvSpPr/>
          <p:nvPr/>
        </p:nvSpPr>
        <p:spPr>
          <a:xfrm>
            <a:off x="424110" y="1644756"/>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906" name="Google Shape;2906;p316"/>
          <p:cNvSpPr txBox="1"/>
          <p:nvPr/>
        </p:nvSpPr>
        <p:spPr>
          <a:xfrm>
            <a:off x="709570" y="2097861"/>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The final step in hosting a website on AWS is to update your domain name to point to the CloudFront distribution. To do this, you will need to update the DNS settings for your domain to include a CNAME record that maps your domain name to the CloudFront distribution URL.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After you have updated your DNS settings, it may take some time for the changes to propagate. Once the changes have propagated, your website will be hosted on AWS and served through CloudFront.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907" name="Google Shape;2907;p316"/>
          <p:cNvCxnSpPr/>
          <p:nvPr/>
        </p:nvCxnSpPr>
        <p:spPr>
          <a:xfrm>
            <a:off x="513183" y="1735107"/>
            <a:ext cx="0" cy="2062452"/>
          </a:xfrm>
          <a:prstGeom prst="straightConnector1">
            <a:avLst/>
          </a:prstGeom>
          <a:noFill/>
          <a:ln cap="flat" cmpd="sng" w="9525">
            <a:solidFill>
              <a:schemeClr val="accent1"/>
            </a:solidFill>
            <a:prstDash val="solid"/>
            <a:round/>
            <a:headEnd len="sm" w="sm" type="none"/>
            <a:tailEnd len="sm" w="sm" type="none"/>
          </a:ln>
        </p:spPr>
      </p:cxnSp>
      <p:pic>
        <p:nvPicPr>
          <p:cNvPr id="2908" name="Google Shape;2908;p31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2" name="Shape 2912"/>
        <p:cNvGrpSpPr/>
        <p:nvPr/>
      </p:nvGrpSpPr>
      <p:grpSpPr>
        <a:xfrm>
          <a:off x="0" y="0"/>
          <a:ext cx="0" cy="0"/>
          <a:chOff x="0" y="0"/>
          <a:chExt cx="0" cy="0"/>
        </a:xfrm>
      </p:grpSpPr>
      <p:sp>
        <p:nvSpPr>
          <p:cNvPr id="2913" name="Google Shape;2913;p317"/>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hosting a website on AWS:</a:t>
            </a:r>
            <a:br>
              <a:rPr lang="en-US" sz="1300"/>
            </a:br>
            <a:endParaRPr sz="1300"/>
          </a:p>
        </p:txBody>
      </p:sp>
      <p:sp>
        <p:nvSpPr>
          <p:cNvPr id="2914" name="Google Shape;2914;p317"/>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Scalability: </a:t>
            </a:r>
            <a:endParaRPr/>
          </a:p>
        </p:txBody>
      </p:sp>
      <p:sp>
        <p:nvSpPr>
          <p:cNvPr id="2915" name="Google Shape;2915;p317"/>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916" name="Google Shape;2916;p317"/>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AWS provides a scalable infrastructure that can handle sudden spikes in traffic and automatically adjust to changes in demand.</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917" name="Google Shape;2917;p317"/>
          <p:cNvCxnSpPr/>
          <p:nvPr/>
        </p:nvCxnSpPr>
        <p:spPr>
          <a:xfrm>
            <a:off x="550506" y="1116174"/>
            <a:ext cx="0" cy="1188487"/>
          </a:xfrm>
          <a:prstGeom prst="straightConnector1">
            <a:avLst/>
          </a:prstGeom>
          <a:noFill/>
          <a:ln cap="flat" cmpd="sng" w="9525">
            <a:solidFill>
              <a:schemeClr val="accent2"/>
            </a:solidFill>
            <a:prstDash val="solid"/>
            <a:round/>
            <a:headEnd len="sm" w="sm" type="none"/>
            <a:tailEnd len="sm" w="sm" type="none"/>
          </a:ln>
        </p:spPr>
      </p:cxnSp>
      <p:sp>
        <p:nvSpPr>
          <p:cNvPr id="2918" name="Google Shape;2918;p317"/>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2"/>
                </a:solidFill>
                <a:latin typeface="Public Sans"/>
                <a:ea typeface="Public Sans"/>
                <a:cs typeface="Public Sans"/>
                <a:sym typeface="Public Sans"/>
              </a:rPr>
              <a:t>Cost-effectiveness: </a:t>
            </a:r>
            <a:endParaRPr b="0" i="0" sz="1400" u="none" cap="none" strike="noStrike">
              <a:solidFill>
                <a:srgbClr val="000000"/>
              </a:solidFill>
              <a:latin typeface="Arial"/>
              <a:ea typeface="Arial"/>
              <a:cs typeface="Arial"/>
              <a:sym typeface="Arial"/>
            </a:endParaRPr>
          </a:p>
        </p:txBody>
      </p:sp>
      <p:sp>
        <p:nvSpPr>
          <p:cNvPr id="2919" name="Google Shape;2919;p317"/>
          <p:cNvSpPr/>
          <p:nvPr/>
        </p:nvSpPr>
        <p:spPr>
          <a:xfrm>
            <a:off x="461433" y="281108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920" name="Google Shape;2920;p317"/>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AWS uses a pay-as-you-go pricing model, so you only pay for what you use. This makes it a cost-effective option for hosting a website, especially for businesses with unpredictable traffic patterns.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921" name="Google Shape;2921;p317"/>
          <p:cNvCxnSpPr/>
          <p:nvPr/>
        </p:nvCxnSpPr>
        <p:spPr>
          <a:xfrm>
            <a:off x="550506" y="2901431"/>
            <a:ext cx="0" cy="1188487"/>
          </a:xfrm>
          <a:prstGeom prst="straightConnector1">
            <a:avLst/>
          </a:prstGeom>
          <a:noFill/>
          <a:ln cap="flat" cmpd="sng" w="9525">
            <a:solidFill>
              <a:schemeClr val="accent2"/>
            </a:solidFill>
            <a:prstDash val="solid"/>
            <a:round/>
            <a:headEnd len="sm" w="sm" type="none"/>
            <a:tailEnd len="sm" w="sm" type="none"/>
          </a:ln>
        </p:spPr>
      </p:cxnSp>
      <p:pic>
        <p:nvPicPr>
          <p:cNvPr id="2922" name="Google Shape;2922;p31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9" name="Shape 1879"/>
        <p:cNvGrpSpPr/>
        <p:nvPr/>
      </p:nvGrpSpPr>
      <p:grpSpPr>
        <a:xfrm>
          <a:off x="0" y="0"/>
          <a:ext cx="0" cy="0"/>
          <a:chOff x="0" y="0"/>
          <a:chExt cx="0" cy="0"/>
        </a:xfrm>
      </p:grpSpPr>
      <p:sp>
        <p:nvSpPr>
          <p:cNvPr id="1880" name="Google Shape;1880;p219"/>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Network Topologies:</a:t>
            </a:r>
            <a:br>
              <a:rPr lang="en-US" sz="1300"/>
            </a:br>
            <a:endParaRPr sz="1300"/>
          </a:p>
        </p:txBody>
      </p:sp>
      <p:sp>
        <p:nvSpPr>
          <p:cNvPr id="1881" name="Google Shape;1881;p219"/>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Ring Topology: </a:t>
            </a:r>
            <a:endParaRPr/>
          </a:p>
        </p:txBody>
      </p:sp>
      <p:sp>
        <p:nvSpPr>
          <p:cNvPr id="1882" name="Google Shape;1882;p219"/>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883" name="Google Shape;1883;p219"/>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Ring topology is a network design in which devices are connected in a circular arrangement, with data passing from one device to the next in a continuous loop. Ring topology is often used in fiber-optic networks and provides high-speed communication.</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1884" name="Google Shape;1884;p219"/>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1885" name="Google Shape;1885;p219"/>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Public Sans"/>
                <a:ea typeface="Public Sans"/>
                <a:cs typeface="Public Sans"/>
                <a:sym typeface="Public Sans"/>
              </a:rPr>
              <a:t>Mesh Topology: </a:t>
            </a:r>
            <a:endParaRPr b="0" i="0" sz="1400" u="none" cap="none" strike="noStrike">
              <a:solidFill>
                <a:srgbClr val="000000"/>
              </a:solidFill>
              <a:latin typeface="Arial"/>
              <a:ea typeface="Arial"/>
              <a:cs typeface="Arial"/>
              <a:sym typeface="Arial"/>
            </a:endParaRPr>
          </a:p>
        </p:txBody>
      </p:sp>
      <p:sp>
        <p:nvSpPr>
          <p:cNvPr id="1886" name="Google Shape;1886;p219"/>
          <p:cNvSpPr/>
          <p:nvPr/>
        </p:nvSpPr>
        <p:spPr>
          <a:xfrm>
            <a:off x="461433" y="2811080"/>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887" name="Google Shape;1887;p219"/>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Mesh topology is a network topology in which each node is connected to every other node in the network. In a mesh network, every node has a direct connection to every other node, providing multiple pathways for data to travel from one node to another. </a:t>
            </a:r>
            <a:endParaRPr b="0" i="0" sz="1400" u="none" cap="none" strike="noStrike">
              <a:solidFill>
                <a:srgbClr val="000000"/>
              </a:solidFill>
              <a:latin typeface="Arial"/>
              <a:ea typeface="Arial"/>
              <a:cs typeface="Arial"/>
              <a:sym typeface="Arial"/>
            </a:endParaRPr>
          </a:p>
        </p:txBody>
      </p:sp>
      <p:cxnSp>
        <p:nvCxnSpPr>
          <p:cNvPr id="1888" name="Google Shape;1888;p219"/>
          <p:cNvCxnSpPr/>
          <p:nvPr/>
        </p:nvCxnSpPr>
        <p:spPr>
          <a:xfrm>
            <a:off x="550506" y="2901431"/>
            <a:ext cx="0" cy="1188487"/>
          </a:xfrm>
          <a:prstGeom prst="straightConnector1">
            <a:avLst/>
          </a:prstGeom>
          <a:noFill/>
          <a:ln cap="flat" cmpd="sng" w="9525">
            <a:solidFill>
              <a:schemeClr val="lt2"/>
            </a:solidFill>
            <a:prstDash val="solid"/>
            <a:round/>
            <a:headEnd len="sm" w="sm" type="none"/>
            <a:tailEnd len="sm" w="sm" type="none"/>
          </a:ln>
        </p:spPr>
      </p:cxnSp>
      <p:pic>
        <p:nvPicPr>
          <p:cNvPr id="1889" name="Google Shape;1889;p21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6" name="Shape 2926"/>
        <p:cNvGrpSpPr/>
        <p:nvPr/>
      </p:nvGrpSpPr>
      <p:grpSpPr>
        <a:xfrm>
          <a:off x="0" y="0"/>
          <a:ext cx="0" cy="0"/>
          <a:chOff x="0" y="0"/>
          <a:chExt cx="0" cy="0"/>
        </a:xfrm>
      </p:grpSpPr>
      <p:sp>
        <p:nvSpPr>
          <p:cNvPr id="2927" name="Google Shape;2927;p318"/>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hosting a website on AWS:</a:t>
            </a:r>
            <a:br>
              <a:rPr lang="en-US" sz="1300"/>
            </a:br>
            <a:endParaRPr sz="1300"/>
          </a:p>
        </p:txBody>
      </p:sp>
      <p:sp>
        <p:nvSpPr>
          <p:cNvPr id="2928" name="Google Shape;2928;p318"/>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Reliability: </a:t>
            </a:r>
            <a:endParaRPr/>
          </a:p>
        </p:txBody>
      </p:sp>
      <p:sp>
        <p:nvSpPr>
          <p:cNvPr id="2929" name="Google Shape;2929;p318"/>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930" name="Google Shape;2930;p318"/>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AWS has a highly available and fault-tolerant infrastructure that helps ensure that your website is always up and running.</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931" name="Google Shape;2931;p318"/>
          <p:cNvCxnSpPr/>
          <p:nvPr/>
        </p:nvCxnSpPr>
        <p:spPr>
          <a:xfrm>
            <a:off x="550506" y="1116174"/>
            <a:ext cx="0" cy="1188487"/>
          </a:xfrm>
          <a:prstGeom prst="straightConnector1">
            <a:avLst/>
          </a:prstGeom>
          <a:noFill/>
          <a:ln cap="flat" cmpd="sng" w="9525">
            <a:solidFill>
              <a:schemeClr val="accent2"/>
            </a:solidFill>
            <a:prstDash val="solid"/>
            <a:round/>
            <a:headEnd len="sm" w="sm" type="none"/>
            <a:tailEnd len="sm" w="sm" type="none"/>
          </a:ln>
        </p:spPr>
      </p:cxnSp>
      <p:sp>
        <p:nvSpPr>
          <p:cNvPr id="2932" name="Google Shape;2932;p318"/>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2"/>
                </a:solidFill>
                <a:latin typeface="Public Sans"/>
                <a:ea typeface="Public Sans"/>
                <a:cs typeface="Public Sans"/>
                <a:sym typeface="Public Sans"/>
              </a:rPr>
              <a:t>Security: </a:t>
            </a:r>
            <a:endParaRPr b="0" i="0" sz="1400" u="none" cap="none" strike="noStrike">
              <a:solidFill>
                <a:srgbClr val="000000"/>
              </a:solidFill>
              <a:latin typeface="Arial"/>
              <a:ea typeface="Arial"/>
              <a:cs typeface="Arial"/>
              <a:sym typeface="Arial"/>
            </a:endParaRPr>
          </a:p>
        </p:txBody>
      </p:sp>
      <p:sp>
        <p:nvSpPr>
          <p:cNvPr id="2933" name="Google Shape;2933;p318"/>
          <p:cNvSpPr/>
          <p:nvPr/>
        </p:nvSpPr>
        <p:spPr>
          <a:xfrm>
            <a:off x="461433" y="281108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934" name="Google Shape;2934;p318"/>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AWS provides a secure platform for hosting your website with a range of security features such as encryption, firewalls</a:t>
            </a:r>
            <a:endParaRPr b="0" i="0" sz="1400" u="none" cap="none" strike="noStrike">
              <a:solidFill>
                <a:srgbClr val="000000"/>
              </a:solidFill>
              <a:latin typeface="Arial"/>
              <a:ea typeface="Arial"/>
              <a:cs typeface="Arial"/>
              <a:sym typeface="Arial"/>
            </a:endParaRPr>
          </a:p>
        </p:txBody>
      </p:sp>
      <p:cxnSp>
        <p:nvCxnSpPr>
          <p:cNvPr id="2935" name="Google Shape;2935;p318"/>
          <p:cNvCxnSpPr/>
          <p:nvPr/>
        </p:nvCxnSpPr>
        <p:spPr>
          <a:xfrm>
            <a:off x="550506" y="2901431"/>
            <a:ext cx="0" cy="1188487"/>
          </a:xfrm>
          <a:prstGeom prst="straightConnector1">
            <a:avLst/>
          </a:prstGeom>
          <a:noFill/>
          <a:ln cap="flat" cmpd="sng" w="9525">
            <a:solidFill>
              <a:schemeClr val="accent2"/>
            </a:solidFill>
            <a:prstDash val="solid"/>
            <a:round/>
            <a:headEnd len="sm" w="sm" type="none"/>
            <a:tailEnd len="sm" w="sm" type="none"/>
          </a:ln>
        </p:spPr>
      </p:cxnSp>
      <p:pic>
        <p:nvPicPr>
          <p:cNvPr id="2936" name="Google Shape;2936;p31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0" name="Shape 2940"/>
        <p:cNvGrpSpPr/>
        <p:nvPr/>
      </p:nvGrpSpPr>
      <p:grpSpPr>
        <a:xfrm>
          <a:off x="0" y="0"/>
          <a:ext cx="0" cy="0"/>
          <a:chOff x="0" y="0"/>
          <a:chExt cx="0" cy="0"/>
        </a:xfrm>
      </p:grpSpPr>
      <p:sp>
        <p:nvSpPr>
          <p:cNvPr id="2941" name="Google Shape;2941;p319"/>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AWS Cloud Computing Models</a:t>
            </a:r>
            <a:br>
              <a:rPr lang="en-US" sz="1300"/>
            </a:br>
            <a:br>
              <a:rPr lang="en-US" sz="1300"/>
            </a:br>
            <a:r>
              <a:rPr b="0" lang="en-US" sz="1300"/>
              <a:t>There are three cloud computing models available on AWS.</a:t>
            </a:r>
            <a:br>
              <a:rPr b="0" lang="en-US" sz="1300"/>
            </a:br>
            <a:br>
              <a:rPr b="0" lang="en-US" sz="1300"/>
            </a:br>
            <a:endParaRPr b="0" sz="1300"/>
          </a:p>
        </p:txBody>
      </p:sp>
      <p:sp>
        <p:nvSpPr>
          <p:cNvPr id="2942" name="Google Shape;2942;p319"/>
          <p:cNvSpPr txBox="1"/>
          <p:nvPr>
            <p:ph idx="1" type="body"/>
          </p:nvPr>
        </p:nvSpPr>
        <p:spPr>
          <a:xfrm>
            <a:off x="636694" y="1389342"/>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Infrastructure as a Service (IaaS): </a:t>
            </a:r>
            <a:endParaRPr/>
          </a:p>
        </p:txBody>
      </p:sp>
      <p:sp>
        <p:nvSpPr>
          <p:cNvPr id="2943" name="Google Shape;2943;p319"/>
          <p:cNvSpPr/>
          <p:nvPr/>
        </p:nvSpPr>
        <p:spPr>
          <a:xfrm>
            <a:off x="461433" y="1361725"/>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944" name="Google Shape;2944;p319"/>
          <p:cNvSpPr txBox="1"/>
          <p:nvPr>
            <p:ph idx="3" type="body"/>
          </p:nvPr>
        </p:nvSpPr>
        <p:spPr>
          <a:xfrm>
            <a:off x="746893" y="1814830"/>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It is the basic building block of cloud IT. It generally provides access to data storage space, networking features, and computer hardware(virtual or dedicated hardware). It is highly flexible and gives management controls over the IT resources to the developer. For example, VPC, EC2, EBS.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945" name="Google Shape;2945;p319"/>
          <p:cNvCxnSpPr/>
          <p:nvPr/>
        </p:nvCxnSpPr>
        <p:spPr>
          <a:xfrm>
            <a:off x="550506" y="1452076"/>
            <a:ext cx="0" cy="1188487"/>
          </a:xfrm>
          <a:prstGeom prst="straightConnector1">
            <a:avLst/>
          </a:prstGeom>
          <a:noFill/>
          <a:ln cap="flat" cmpd="sng" w="9525">
            <a:solidFill>
              <a:schemeClr val="accent2"/>
            </a:solidFill>
            <a:prstDash val="solid"/>
            <a:round/>
            <a:headEnd len="sm" w="sm" type="none"/>
            <a:tailEnd len="sm" w="sm" type="none"/>
          </a:ln>
        </p:spPr>
      </p:cxnSp>
      <p:pic>
        <p:nvPicPr>
          <p:cNvPr id="2946" name="Google Shape;2946;p31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0" name="Shape 2950"/>
        <p:cNvGrpSpPr/>
        <p:nvPr/>
      </p:nvGrpSpPr>
      <p:grpSpPr>
        <a:xfrm>
          <a:off x="0" y="0"/>
          <a:ext cx="0" cy="0"/>
          <a:chOff x="0" y="0"/>
          <a:chExt cx="0" cy="0"/>
        </a:xfrm>
      </p:grpSpPr>
      <p:sp>
        <p:nvSpPr>
          <p:cNvPr id="2951" name="Google Shape;2951;p320"/>
          <p:cNvSpPr txBox="1"/>
          <p:nvPr>
            <p:ph idx="1" type="body"/>
          </p:nvPr>
        </p:nvSpPr>
        <p:spPr>
          <a:xfrm>
            <a:off x="636694" y="1473317"/>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Platform as a Service (PaaS): </a:t>
            </a:r>
            <a:endParaRPr/>
          </a:p>
        </p:txBody>
      </p:sp>
      <p:sp>
        <p:nvSpPr>
          <p:cNvPr id="2952" name="Google Shape;2952;p320"/>
          <p:cNvSpPr/>
          <p:nvPr/>
        </p:nvSpPr>
        <p:spPr>
          <a:xfrm>
            <a:off x="461433" y="144570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53" name="Google Shape;2953;p320"/>
          <p:cNvSpPr txBox="1"/>
          <p:nvPr>
            <p:ph idx="3" type="body"/>
          </p:nvPr>
        </p:nvSpPr>
        <p:spPr>
          <a:xfrm>
            <a:off x="746893" y="1898805"/>
            <a:ext cx="7886700"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This is a type of service where AWS manages the underlying infrastructure (usually operating system and hardware). This helps the developer to be more efficient as they do not have to worry about undifferentiated heavy lifting required for running the applications such as capacity planning, software maintenance, resource procurement, patching, etc., and focus more on deployment and management of the applications. For example, RDS, EMR, ElasticSearch.</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954" name="Google Shape;2954;p320"/>
          <p:cNvCxnSpPr/>
          <p:nvPr/>
        </p:nvCxnSpPr>
        <p:spPr>
          <a:xfrm>
            <a:off x="550506" y="1536051"/>
            <a:ext cx="0" cy="1617696"/>
          </a:xfrm>
          <a:prstGeom prst="straightConnector1">
            <a:avLst/>
          </a:prstGeom>
          <a:noFill/>
          <a:ln cap="flat" cmpd="sng" w="9525">
            <a:solidFill>
              <a:schemeClr val="accent2"/>
            </a:solidFill>
            <a:prstDash val="solid"/>
            <a:round/>
            <a:headEnd len="sm" w="sm" type="none"/>
            <a:tailEnd len="sm" w="sm" type="none"/>
          </a:ln>
        </p:spPr>
      </p:cxnSp>
      <p:sp>
        <p:nvSpPr>
          <p:cNvPr id="2955" name="Google Shape;2955;p320"/>
          <p:cNvSpPr/>
          <p:nvPr/>
        </p:nvSpPr>
        <p:spPr>
          <a:xfrm>
            <a:off x="9331" y="139959"/>
            <a:ext cx="223935" cy="494523"/>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956" name="Google Shape;2956;p32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0" name="Shape 2960"/>
        <p:cNvGrpSpPr/>
        <p:nvPr/>
      </p:nvGrpSpPr>
      <p:grpSpPr>
        <a:xfrm>
          <a:off x="0" y="0"/>
          <a:ext cx="0" cy="0"/>
          <a:chOff x="0" y="0"/>
          <a:chExt cx="0" cy="0"/>
        </a:xfrm>
      </p:grpSpPr>
      <p:sp>
        <p:nvSpPr>
          <p:cNvPr id="2961" name="Google Shape;2961;p321"/>
          <p:cNvSpPr txBox="1"/>
          <p:nvPr>
            <p:ph idx="1" type="body"/>
          </p:nvPr>
        </p:nvSpPr>
        <p:spPr>
          <a:xfrm>
            <a:off x="636694" y="1473317"/>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Software as a Service(SaaS): </a:t>
            </a:r>
            <a:endParaRPr/>
          </a:p>
        </p:txBody>
      </p:sp>
      <p:sp>
        <p:nvSpPr>
          <p:cNvPr id="2962" name="Google Shape;2962;p321"/>
          <p:cNvSpPr/>
          <p:nvPr/>
        </p:nvSpPr>
        <p:spPr>
          <a:xfrm>
            <a:off x="461433" y="144570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63" name="Google Shape;2963;p321"/>
          <p:cNvSpPr txBox="1"/>
          <p:nvPr>
            <p:ph idx="3" type="body"/>
          </p:nvPr>
        </p:nvSpPr>
        <p:spPr>
          <a:xfrm>
            <a:off x="746893" y="1898805"/>
            <a:ext cx="7886700"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It is a complete product that usually runs on a browser. It primarily refers to end-user applications. It is run and managed by the service provider. The end-user only has to worry about the application of the software suitable to its needs. For example, Saleforce.com, Web-based email, Office 365 .</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964" name="Google Shape;2964;p321"/>
          <p:cNvCxnSpPr/>
          <p:nvPr/>
        </p:nvCxnSpPr>
        <p:spPr>
          <a:xfrm>
            <a:off x="550506" y="1536051"/>
            <a:ext cx="0" cy="1617696"/>
          </a:xfrm>
          <a:prstGeom prst="straightConnector1">
            <a:avLst/>
          </a:prstGeom>
          <a:noFill/>
          <a:ln cap="flat" cmpd="sng" w="9525">
            <a:solidFill>
              <a:schemeClr val="accent2"/>
            </a:solidFill>
            <a:prstDash val="solid"/>
            <a:round/>
            <a:headEnd len="sm" w="sm" type="none"/>
            <a:tailEnd len="sm" w="sm" type="none"/>
          </a:ln>
        </p:spPr>
      </p:cxnSp>
      <p:sp>
        <p:nvSpPr>
          <p:cNvPr id="2965" name="Google Shape;2965;p321"/>
          <p:cNvSpPr/>
          <p:nvPr/>
        </p:nvSpPr>
        <p:spPr>
          <a:xfrm>
            <a:off x="9331" y="139959"/>
            <a:ext cx="223935" cy="494523"/>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966" name="Google Shape;2966;p32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0" name="Shape 2970"/>
        <p:cNvGrpSpPr/>
        <p:nvPr/>
      </p:nvGrpSpPr>
      <p:grpSpPr>
        <a:xfrm>
          <a:off x="0" y="0"/>
          <a:ext cx="0" cy="0"/>
          <a:chOff x="0" y="0"/>
          <a:chExt cx="0" cy="0"/>
        </a:xfrm>
      </p:grpSpPr>
      <p:grpSp>
        <p:nvGrpSpPr>
          <p:cNvPr id="2971" name="Google Shape;2971;p322"/>
          <p:cNvGrpSpPr/>
          <p:nvPr/>
        </p:nvGrpSpPr>
        <p:grpSpPr>
          <a:xfrm>
            <a:off x="240067" y="2283802"/>
            <a:ext cx="8663867" cy="930794"/>
            <a:chOff x="198438" y="775483"/>
            <a:chExt cx="8634888" cy="927681"/>
          </a:xfrm>
        </p:grpSpPr>
        <p:pic>
          <p:nvPicPr>
            <p:cNvPr id="2972" name="Google Shape;2972;p322"/>
            <p:cNvPicPr preferRelativeResize="0"/>
            <p:nvPr/>
          </p:nvPicPr>
          <p:blipFill rotWithShape="1">
            <a:blip r:embed="rId3">
              <a:alphaModFix/>
            </a:blip>
            <a:srcRect b="0" l="0" r="0" t="0"/>
            <a:stretch/>
          </p:blipFill>
          <p:spPr>
            <a:xfrm>
              <a:off x="198438" y="775483"/>
              <a:ext cx="8634888" cy="927681"/>
            </a:xfrm>
            <a:prstGeom prst="rect">
              <a:avLst/>
            </a:prstGeom>
            <a:noFill/>
            <a:ln>
              <a:noFill/>
            </a:ln>
          </p:spPr>
        </p:pic>
        <p:sp>
          <p:nvSpPr>
            <p:cNvPr id="2973" name="Google Shape;2973;p322"/>
            <p:cNvSpPr txBox="1"/>
            <p:nvPr/>
          </p:nvSpPr>
          <p:spPr>
            <a:xfrm>
              <a:off x="1373561" y="1093639"/>
              <a:ext cx="504693" cy="291369"/>
            </a:xfrm>
            <a:prstGeom prst="rect">
              <a:avLst/>
            </a:prstGeom>
            <a:noFill/>
            <a:ln>
              <a:noFill/>
            </a:ln>
          </p:spPr>
          <p:txBody>
            <a:bodyPr anchorCtr="0" anchor="ctr"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700"/>
                <a:buFont typeface="arial"/>
                <a:buNone/>
              </a:pPr>
              <a:r>
                <a:rPr b="1" i="0" lang="en-US" sz="1300" u="none" cap="none" strike="noStrike">
                  <a:solidFill>
                    <a:schemeClr val="lt1"/>
                  </a:solidFill>
                  <a:latin typeface="Public Sans"/>
                  <a:ea typeface="Public Sans"/>
                  <a:cs typeface="Public Sans"/>
                  <a:sym typeface="Public Sans"/>
                </a:rPr>
                <a:t>1</a:t>
              </a:r>
              <a:endParaRPr b="0" i="0" sz="1300" u="none" cap="none" strike="noStrike">
                <a:solidFill>
                  <a:schemeClr val="dk1"/>
                </a:solidFill>
                <a:latin typeface="Calibri"/>
                <a:ea typeface="Calibri"/>
                <a:cs typeface="Calibri"/>
                <a:sym typeface="Calibri"/>
              </a:endParaRPr>
            </a:p>
          </p:txBody>
        </p:sp>
        <p:sp>
          <p:nvSpPr>
            <p:cNvPr id="2974" name="Google Shape;2974;p322"/>
            <p:cNvSpPr txBox="1"/>
            <p:nvPr/>
          </p:nvSpPr>
          <p:spPr>
            <a:xfrm>
              <a:off x="3315869" y="1093639"/>
              <a:ext cx="504693" cy="291369"/>
            </a:xfrm>
            <a:prstGeom prst="rect">
              <a:avLst/>
            </a:prstGeom>
            <a:noFill/>
            <a:ln>
              <a:noFill/>
            </a:ln>
          </p:spPr>
          <p:txBody>
            <a:bodyPr anchorCtr="0" anchor="ctr"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700"/>
                <a:buFont typeface="arial"/>
                <a:buNone/>
              </a:pPr>
              <a:r>
                <a:rPr b="1" i="0" lang="en-US" sz="1300" u="none" cap="none" strike="noStrike">
                  <a:solidFill>
                    <a:schemeClr val="lt1"/>
                  </a:solidFill>
                  <a:latin typeface="Public Sans"/>
                  <a:ea typeface="Public Sans"/>
                  <a:cs typeface="Public Sans"/>
                  <a:sym typeface="Public Sans"/>
                </a:rPr>
                <a:t>2</a:t>
              </a:r>
              <a:endParaRPr b="0" i="0" sz="1300" u="none" cap="none" strike="noStrike">
                <a:solidFill>
                  <a:schemeClr val="dk1"/>
                </a:solidFill>
                <a:latin typeface="Calibri"/>
                <a:ea typeface="Calibri"/>
                <a:cs typeface="Calibri"/>
                <a:sym typeface="Calibri"/>
              </a:endParaRPr>
            </a:p>
          </p:txBody>
        </p:sp>
        <p:sp>
          <p:nvSpPr>
            <p:cNvPr id="2975" name="Google Shape;2975;p322"/>
            <p:cNvSpPr txBox="1"/>
            <p:nvPr/>
          </p:nvSpPr>
          <p:spPr>
            <a:xfrm>
              <a:off x="5225949" y="1093639"/>
              <a:ext cx="504693" cy="291369"/>
            </a:xfrm>
            <a:prstGeom prst="rect">
              <a:avLst/>
            </a:prstGeom>
            <a:noFill/>
            <a:ln>
              <a:noFill/>
            </a:ln>
          </p:spPr>
          <p:txBody>
            <a:bodyPr anchorCtr="0" anchor="ctr"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700"/>
                <a:buFont typeface="arial"/>
                <a:buNone/>
              </a:pPr>
              <a:r>
                <a:rPr b="1" i="0" lang="en-US" sz="1300" u="none" cap="none" strike="noStrike">
                  <a:solidFill>
                    <a:schemeClr val="lt1"/>
                  </a:solidFill>
                  <a:latin typeface="Public Sans"/>
                  <a:ea typeface="Public Sans"/>
                  <a:cs typeface="Public Sans"/>
                  <a:sym typeface="Public Sans"/>
                </a:rPr>
                <a:t>3</a:t>
              </a:r>
              <a:endParaRPr b="0" i="0" sz="1300" u="none" cap="none" strike="noStrike">
                <a:solidFill>
                  <a:schemeClr val="dk1"/>
                </a:solidFill>
                <a:latin typeface="Calibri"/>
                <a:ea typeface="Calibri"/>
                <a:cs typeface="Calibri"/>
                <a:sym typeface="Calibri"/>
              </a:endParaRPr>
            </a:p>
          </p:txBody>
        </p:sp>
        <p:sp>
          <p:nvSpPr>
            <p:cNvPr id="2976" name="Google Shape;2976;p322"/>
            <p:cNvSpPr txBox="1"/>
            <p:nvPr/>
          </p:nvSpPr>
          <p:spPr>
            <a:xfrm>
              <a:off x="7168257" y="1093639"/>
              <a:ext cx="504693" cy="291369"/>
            </a:xfrm>
            <a:prstGeom prst="rect">
              <a:avLst/>
            </a:prstGeom>
            <a:noFill/>
            <a:ln>
              <a:noFill/>
            </a:ln>
          </p:spPr>
          <p:txBody>
            <a:bodyPr anchorCtr="0" anchor="ctr"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700"/>
                <a:buFont typeface="arial"/>
                <a:buNone/>
              </a:pPr>
              <a:r>
                <a:rPr b="1" i="0" lang="en-US" sz="1300" u="none" cap="none" strike="noStrike">
                  <a:solidFill>
                    <a:schemeClr val="lt1"/>
                  </a:solidFill>
                  <a:latin typeface="Public Sans"/>
                  <a:ea typeface="Public Sans"/>
                  <a:cs typeface="Public Sans"/>
                  <a:sym typeface="Public Sans"/>
                </a:rPr>
                <a:t>4</a:t>
              </a:r>
              <a:endParaRPr b="0" i="0" sz="1300" u="none" cap="none" strike="noStrike">
                <a:solidFill>
                  <a:schemeClr val="dk1"/>
                </a:solidFill>
                <a:latin typeface="Calibri"/>
                <a:ea typeface="Calibri"/>
                <a:cs typeface="Calibri"/>
                <a:sym typeface="Calibri"/>
              </a:endParaRPr>
            </a:p>
          </p:txBody>
        </p:sp>
      </p:grpSp>
      <p:sp>
        <p:nvSpPr>
          <p:cNvPr id="2977" name="Google Shape;2977;p32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fontScale="90000"/>
          </a:bodyPr>
          <a:lstStyle/>
          <a:p>
            <a:pPr indent="0" lvl="0" marL="0" rtl="0" algn="l">
              <a:lnSpc>
                <a:spcPct val="100000"/>
              </a:lnSpc>
              <a:spcBef>
                <a:spcPts val="0"/>
              </a:spcBef>
              <a:spcAft>
                <a:spcPts val="0"/>
              </a:spcAft>
              <a:buClr>
                <a:srgbClr val="22366A"/>
              </a:buClr>
              <a:buSzPct val="111111"/>
              <a:buFont typeface="Public Sans"/>
              <a:buNone/>
            </a:pPr>
            <a:r>
              <a:rPr b="1" i="0" lang="en-US" sz="1700" u="none" cap="none" strike="noStrike">
                <a:solidFill>
                  <a:srgbClr val="22366A"/>
                </a:solidFill>
                <a:latin typeface="Public Sans"/>
                <a:ea typeface="Public Sans"/>
                <a:cs typeface="Public Sans"/>
                <a:sym typeface="Public Sans"/>
              </a:rPr>
              <a:t>Important AWS Cloud Services?</a:t>
            </a:r>
            <a:endParaRPr b="1" i="0" sz="1700" u="none" cap="none" strike="noStrike">
              <a:solidFill>
                <a:srgbClr val="22366A"/>
              </a:solidFill>
              <a:latin typeface="Public Sans"/>
              <a:ea typeface="Public Sans"/>
              <a:cs typeface="Public Sans"/>
              <a:sym typeface="Public Sans"/>
            </a:endParaRPr>
          </a:p>
        </p:txBody>
      </p:sp>
      <p:sp>
        <p:nvSpPr>
          <p:cNvPr id="2978" name="Google Shape;2978;p322"/>
          <p:cNvSpPr/>
          <p:nvPr/>
        </p:nvSpPr>
        <p:spPr>
          <a:xfrm>
            <a:off x="0" y="202405"/>
            <a:ext cx="135731" cy="344091"/>
          </a:xfrm>
          <a:prstGeom prst="rect">
            <a:avLst/>
          </a:prstGeom>
          <a:solidFill>
            <a:srgbClr val="2236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979" name="Google Shape;2979;p322"/>
          <p:cNvSpPr txBox="1"/>
          <p:nvPr/>
        </p:nvSpPr>
        <p:spPr>
          <a:xfrm>
            <a:off x="184964" y="706381"/>
            <a:ext cx="7886700"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Public Sans"/>
                <a:ea typeface="Public Sans"/>
                <a:cs typeface="Public Sans"/>
                <a:sym typeface="Public Sans"/>
              </a:rPr>
              <a:t>The Important Cloud Services according to various categories that are provided by AWS are given below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chemeClr val="dk1"/>
              </a:solidFill>
              <a:latin typeface="Public Sans"/>
              <a:ea typeface="Public Sans"/>
              <a:cs typeface="Public Sans"/>
              <a:sym typeface="Public Sans"/>
            </a:endParaRPr>
          </a:p>
        </p:txBody>
      </p:sp>
      <p:sp>
        <p:nvSpPr>
          <p:cNvPr id="2980" name="Google Shape;2980;p322"/>
          <p:cNvSpPr txBox="1"/>
          <p:nvPr/>
        </p:nvSpPr>
        <p:spPr>
          <a:xfrm>
            <a:off x="959266" y="3139724"/>
            <a:ext cx="1426122" cy="39409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dk2"/>
                </a:solidFill>
                <a:latin typeface="Public Sans"/>
                <a:ea typeface="Public Sans"/>
                <a:cs typeface="Public Sans"/>
                <a:sym typeface="Public Sans"/>
              </a:rPr>
              <a:t>Compute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t/>
            </a:r>
            <a:endParaRPr b="1" i="0" sz="1200" u="none" cap="none" strike="noStrike">
              <a:solidFill>
                <a:schemeClr val="dk2"/>
              </a:solidFill>
              <a:latin typeface="Public Sans"/>
              <a:ea typeface="Public Sans"/>
              <a:cs typeface="Public Sans"/>
              <a:sym typeface="Public Sans"/>
            </a:endParaRPr>
          </a:p>
        </p:txBody>
      </p:sp>
      <p:sp>
        <p:nvSpPr>
          <p:cNvPr id="2981" name="Google Shape;2981;p322"/>
          <p:cNvSpPr txBox="1"/>
          <p:nvPr/>
        </p:nvSpPr>
        <p:spPr>
          <a:xfrm>
            <a:off x="2908092" y="1964578"/>
            <a:ext cx="1426122" cy="39409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lt2"/>
                </a:solidFill>
                <a:latin typeface="Public Sans"/>
                <a:ea typeface="Public Sans"/>
                <a:cs typeface="Public Sans"/>
                <a:sym typeface="Public Sans"/>
              </a:rPr>
              <a:t>Networking</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t/>
            </a:r>
            <a:endParaRPr b="1" i="0" sz="1200" u="none" cap="none" strike="noStrike">
              <a:solidFill>
                <a:schemeClr val="lt2"/>
              </a:solidFill>
              <a:latin typeface="Public Sans"/>
              <a:ea typeface="Public Sans"/>
              <a:cs typeface="Public Sans"/>
              <a:sym typeface="Public Sans"/>
            </a:endParaRPr>
          </a:p>
        </p:txBody>
      </p:sp>
      <p:sp>
        <p:nvSpPr>
          <p:cNvPr id="2982" name="Google Shape;2982;p322"/>
          <p:cNvSpPr txBox="1"/>
          <p:nvPr/>
        </p:nvSpPr>
        <p:spPr>
          <a:xfrm>
            <a:off x="6773409" y="1964578"/>
            <a:ext cx="1426122" cy="39409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lt2"/>
                </a:solidFill>
                <a:latin typeface="Public Sans"/>
                <a:ea typeface="Public Sans"/>
                <a:cs typeface="Public Sans"/>
                <a:sym typeface="Public Sans"/>
              </a:rPr>
              <a:t>Databases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t/>
            </a:r>
            <a:endParaRPr b="1" i="0" sz="1200" u="none" cap="none" strike="noStrike">
              <a:solidFill>
                <a:schemeClr val="lt2"/>
              </a:solidFill>
              <a:latin typeface="Public Sans"/>
              <a:ea typeface="Public Sans"/>
              <a:cs typeface="Public Sans"/>
              <a:sym typeface="Public Sans"/>
            </a:endParaRPr>
          </a:p>
        </p:txBody>
      </p:sp>
      <p:sp>
        <p:nvSpPr>
          <p:cNvPr id="2983" name="Google Shape;2983;p322"/>
          <p:cNvSpPr txBox="1"/>
          <p:nvPr/>
        </p:nvSpPr>
        <p:spPr>
          <a:xfrm>
            <a:off x="4824583" y="3139724"/>
            <a:ext cx="1426122" cy="39409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dk2"/>
                </a:solidFill>
                <a:latin typeface="Public Sans"/>
                <a:ea typeface="Public Sans"/>
                <a:cs typeface="Public Sans"/>
                <a:sym typeface="Public Sans"/>
              </a:rPr>
              <a:t>Storage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t/>
            </a:r>
            <a:endParaRPr b="1" i="0" sz="1200" u="none" cap="none" strike="noStrike">
              <a:solidFill>
                <a:schemeClr val="dk2"/>
              </a:solidFill>
              <a:latin typeface="Public Sans"/>
              <a:ea typeface="Public Sans"/>
              <a:cs typeface="Public Sans"/>
              <a:sym typeface="Public Sans"/>
            </a:endParaRPr>
          </a:p>
        </p:txBody>
      </p:sp>
      <p:pic>
        <p:nvPicPr>
          <p:cNvPr id="2984" name="Google Shape;2984;p322"/>
          <p:cNvPicPr preferRelativeResize="0"/>
          <p:nvPr/>
        </p:nvPicPr>
        <p:blipFill rotWithShape="1">
          <a:blip r:embed="rId4">
            <a:alphaModFix/>
          </a:blip>
          <a:srcRect b="0" l="0" r="0" t="0"/>
          <a:stretch/>
        </p:blipFill>
        <p:spPr>
          <a:xfrm>
            <a:off x="0" y="3"/>
            <a:ext cx="9144000" cy="5143484"/>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8" name="Shape 2988"/>
        <p:cNvGrpSpPr/>
        <p:nvPr/>
      </p:nvGrpSpPr>
      <p:grpSpPr>
        <a:xfrm>
          <a:off x="0" y="0"/>
          <a:ext cx="0" cy="0"/>
          <a:chOff x="0" y="0"/>
          <a:chExt cx="0" cy="0"/>
        </a:xfrm>
      </p:grpSpPr>
      <p:sp>
        <p:nvSpPr>
          <p:cNvPr id="2989" name="Google Shape;2989;p323"/>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90" name="Google Shape;2990;p323"/>
          <p:cNvSpPr txBox="1"/>
          <p:nvPr/>
        </p:nvSpPr>
        <p:spPr>
          <a:xfrm>
            <a:off x="135732" y="306977"/>
            <a:ext cx="772997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Public Sans"/>
                <a:ea typeface="Public Sans"/>
                <a:cs typeface="Public Sans"/>
                <a:sym typeface="Public Sans"/>
              </a:rPr>
              <a:t>Compute</a:t>
            </a:r>
            <a:endParaRPr b="0" i="0" sz="1400" u="none" cap="none" strike="noStrike">
              <a:solidFill>
                <a:srgbClr val="000000"/>
              </a:solidFill>
              <a:latin typeface="Arial"/>
              <a:ea typeface="Arial"/>
              <a:cs typeface="Arial"/>
              <a:sym typeface="Arial"/>
            </a:endParaRPr>
          </a:p>
        </p:txBody>
      </p:sp>
      <p:sp>
        <p:nvSpPr>
          <p:cNvPr id="2991" name="Google Shape;2991;p323"/>
          <p:cNvSpPr txBox="1"/>
          <p:nvPr/>
        </p:nvSpPr>
        <p:spPr>
          <a:xfrm>
            <a:off x="135732" y="692081"/>
            <a:ext cx="7170137" cy="100609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chemeClr val="dk1"/>
                </a:solidFill>
                <a:latin typeface="Public Sans"/>
                <a:ea typeface="Public Sans"/>
                <a:cs typeface="Public Sans"/>
                <a:sym typeface="Public Sans"/>
              </a:rPr>
              <a:t>Amazon EC2: </a:t>
            </a:r>
            <a:r>
              <a:rPr b="0" i="0" lang="en-US" sz="1200" u="none" cap="none" strike="noStrike">
                <a:solidFill>
                  <a:schemeClr val="dk1"/>
                </a:solidFill>
                <a:latin typeface="Public Sans"/>
                <a:ea typeface="Public Sans"/>
                <a:cs typeface="Public Sans"/>
                <a:sym typeface="Public Sans"/>
              </a:rPr>
              <a:t>Amazon Elastic Compute Cloud (Amazon EC2) is a web service that provides secure, resizable compute capacity in the cloud. It allows organizations to obtain and configure virtual compute capacity in the cloud. You can select from a variety of operating systems and resource configurations like memory, CPU, and storage that are required for your application. Amazon EC2 enables you to increase or decrease capacity within minutes. You can use one or hundreds or even thousands of server instances simultaneously.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pic>
        <p:nvPicPr>
          <p:cNvPr id="2992" name="Google Shape;2992;p32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6" name="Shape 2996"/>
        <p:cNvGrpSpPr/>
        <p:nvPr/>
      </p:nvGrpSpPr>
      <p:grpSpPr>
        <a:xfrm>
          <a:off x="0" y="0"/>
          <a:ext cx="0" cy="0"/>
          <a:chOff x="0" y="0"/>
          <a:chExt cx="0" cy="0"/>
        </a:xfrm>
      </p:grpSpPr>
      <p:sp>
        <p:nvSpPr>
          <p:cNvPr id="2997" name="Google Shape;2997;p324"/>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98" name="Google Shape;2998;p324"/>
          <p:cNvSpPr txBox="1"/>
          <p:nvPr/>
        </p:nvSpPr>
        <p:spPr>
          <a:xfrm>
            <a:off x="135732" y="306978"/>
            <a:ext cx="7170137" cy="100609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chemeClr val="dk1"/>
                </a:solidFill>
                <a:latin typeface="Public Sans"/>
                <a:ea typeface="Public Sans"/>
                <a:cs typeface="Public Sans"/>
                <a:sym typeface="Public Sans"/>
              </a:rPr>
              <a:t>Because this is all controlled with web service APIs, your application can automatically scale itself up and down depending on its needs. Amazon EC2 is integrated with most AWS services, such as Amazon Simple Storage Service (Amazon S3), Amazon Relational Database Service (Amazon RDS), and Amazon Virtual Private Cloud (Amazon VPC) to provide a complete, secure solution for computing applications. Amazon EC2 is an example of Infrastructure as a Service(IaaS).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p:txBody>
      </p:sp>
      <p:pic>
        <p:nvPicPr>
          <p:cNvPr id="2999" name="Google Shape;2999;p32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3" name="Shape 3003"/>
        <p:cNvGrpSpPr/>
        <p:nvPr/>
      </p:nvGrpSpPr>
      <p:grpSpPr>
        <a:xfrm>
          <a:off x="0" y="0"/>
          <a:ext cx="0" cy="0"/>
          <a:chOff x="0" y="0"/>
          <a:chExt cx="0" cy="0"/>
        </a:xfrm>
      </p:grpSpPr>
      <p:sp>
        <p:nvSpPr>
          <p:cNvPr id="3004" name="Google Shape;3004;p325"/>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05" name="Google Shape;3005;p325"/>
          <p:cNvSpPr txBox="1"/>
          <p:nvPr/>
        </p:nvSpPr>
        <p:spPr>
          <a:xfrm>
            <a:off x="135732" y="306978"/>
            <a:ext cx="7170137" cy="100609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chemeClr val="dk1"/>
                </a:solidFill>
                <a:latin typeface="Public Sans"/>
                <a:ea typeface="Public Sans"/>
                <a:cs typeface="Public Sans"/>
                <a:sym typeface="Public Sans"/>
              </a:rPr>
              <a:t>EC2 delivers secure, reliable, cost-effective compute and high-performance compute infrastructure so as to meet the needs of demanding businesses. Amazon EC2 is one of the easiest ways of providing servers on AWS Cloud and also the access to Operating system.</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p:txBody>
      </p:sp>
      <p:pic>
        <p:nvPicPr>
          <p:cNvPr id="3006" name="Google Shape;3006;p32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0" name="Shape 3010"/>
        <p:cNvGrpSpPr/>
        <p:nvPr/>
      </p:nvGrpSpPr>
      <p:grpSpPr>
        <a:xfrm>
          <a:off x="0" y="0"/>
          <a:ext cx="0" cy="0"/>
          <a:chOff x="0" y="0"/>
          <a:chExt cx="0" cy="0"/>
        </a:xfrm>
      </p:grpSpPr>
      <p:sp>
        <p:nvSpPr>
          <p:cNvPr id="3011" name="Google Shape;3011;p326"/>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12" name="Google Shape;3012;p326"/>
          <p:cNvSpPr txBox="1"/>
          <p:nvPr/>
        </p:nvSpPr>
        <p:spPr>
          <a:xfrm>
            <a:off x="135732" y="306978"/>
            <a:ext cx="7170137" cy="100609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chemeClr val="dk1"/>
                </a:solidFill>
                <a:latin typeface="Public Sans"/>
                <a:ea typeface="Public Sans"/>
                <a:cs typeface="Public Sans"/>
                <a:sym typeface="Public Sans"/>
              </a:rPr>
              <a:t>AWS Lambda: </a:t>
            </a:r>
            <a:r>
              <a:rPr b="0" i="0" lang="en-US" sz="1200" u="none" cap="none" strike="noStrike">
                <a:solidFill>
                  <a:schemeClr val="dk1"/>
                </a:solidFill>
                <a:latin typeface="Public Sans"/>
                <a:ea typeface="Public Sans"/>
                <a:cs typeface="Public Sans"/>
                <a:sym typeface="Public Sans"/>
              </a:rPr>
              <a:t>AWS Lambda is a serverless, event-driven compute service that allows you to run code without managing servers. You pay only for the compute time you consume and there is no charge when your code is not running. With AWS Lambda, you can run code for any type of application with zero administration. Just upload your code, and Lambda takes care of everything required to run and scale your code with high availability. </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p:txBody>
      </p:sp>
      <p:pic>
        <p:nvPicPr>
          <p:cNvPr id="3013" name="Google Shape;3013;p32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7" name="Shape 3017"/>
        <p:cNvGrpSpPr/>
        <p:nvPr/>
      </p:nvGrpSpPr>
      <p:grpSpPr>
        <a:xfrm>
          <a:off x="0" y="0"/>
          <a:ext cx="0" cy="0"/>
          <a:chOff x="0" y="0"/>
          <a:chExt cx="0" cy="0"/>
        </a:xfrm>
      </p:grpSpPr>
      <p:grpSp>
        <p:nvGrpSpPr>
          <p:cNvPr id="3018" name="Google Shape;3018;p327"/>
          <p:cNvGrpSpPr/>
          <p:nvPr/>
        </p:nvGrpSpPr>
        <p:grpSpPr>
          <a:xfrm>
            <a:off x="3692887" y="3547977"/>
            <a:ext cx="1329018" cy="71718"/>
            <a:chOff x="3907491" y="3547977"/>
            <a:chExt cx="1329018" cy="71718"/>
          </a:xfrm>
        </p:grpSpPr>
        <p:sp>
          <p:nvSpPr>
            <p:cNvPr id="3019" name="Google Shape;3019;p327"/>
            <p:cNvSpPr/>
            <p:nvPr/>
          </p:nvSpPr>
          <p:spPr>
            <a:xfrm>
              <a:off x="46059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20" name="Google Shape;3020;p327"/>
            <p:cNvSpPr/>
            <p:nvPr/>
          </p:nvSpPr>
          <p:spPr>
            <a:xfrm>
              <a:off x="44662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21" name="Google Shape;3021;p327"/>
            <p:cNvSpPr/>
            <p:nvPr/>
          </p:nvSpPr>
          <p:spPr>
            <a:xfrm>
              <a:off x="43265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22" name="Google Shape;3022;p327"/>
            <p:cNvSpPr/>
            <p:nvPr/>
          </p:nvSpPr>
          <p:spPr>
            <a:xfrm>
              <a:off x="41868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23" name="Google Shape;3023;p327"/>
            <p:cNvSpPr/>
            <p:nvPr/>
          </p:nvSpPr>
          <p:spPr>
            <a:xfrm>
              <a:off x="40471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24" name="Google Shape;3024;p327"/>
            <p:cNvSpPr/>
            <p:nvPr/>
          </p:nvSpPr>
          <p:spPr>
            <a:xfrm>
              <a:off x="39074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25" name="Google Shape;3025;p327"/>
            <p:cNvSpPr/>
            <p:nvPr/>
          </p:nvSpPr>
          <p:spPr>
            <a:xfrm>
              <a:off x="51647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26" name="Google Shape;3026;p327"/>
            <p:cNvSpPr/>
            <p:nvPr/>
          </p:nvSpPr>
          <p:spPr>
            <a:xfrm>
              <a:off x="50250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27" name="Google Shape;3027;p327"/>
            <p:cNvSpPr/>
            <p:nvPr/>
          </p:nvSpPr>
          <p:spPr>
            <a:xfrm>
              <a:off x="48853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28" name="Google Shape;3028;p327"/>
            <p:cNvSpPr/>
            <p:nvPr/>
          </p:nvSpPr>
          <p:spPr>
            <a:xfrm>
              <a:off x="47456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3029" name="Google Shape;3029;p327"/>
          <p:cNvSpPr txBox="1"/>
          <p:nvPr/>
        </p:nvSpPr>
        <p:spPr>
          <a:xfrm>
            <a:off x="789478" y="1945163"/>
            <a:ext cx="7275535" cy="3186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dk1"/>
                </a:solidFill>
                <a:latin typeface="Public Sans"/>
                <a:ea typeface="Public Sans"/>
                <a:cs typeface="Public Sans"/>
                <a:sym typeface="Public Sans"/>
              </a:rPr>
              <a:t> You can set up your code to automatically trigger from other AWS services, or you can call it directly from any web or mobile app. But triggering Lambda is possible with over 200 AWS services. You can only pay for what you have used. The compute time that you consume, you are needed to pay for it.  You just only need to upload your code and everything required to run will take care of by Lambda and it automatically scales your code with high availability.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p:txBody>
      </p:sp>
      <p:pic>
        <p:nvPicPr>
          <p:cNvPr id="3030" name="Google Shape;3030;p32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3" name="Shape 1893"/>
        <p:cNvGrpSpPr/>
        <p:nvPr/>
      </p:nvGrpSpPr>
      <p:grpSpPr>
        <a:xfrm>
          <a:off x="0" y="0"/>
          <a:ext cx="0" cy="0"/>
          <a:chOff x="0" y="0"/>
          <a:chExt cx="0" cy="0"/>
        </a:xfrm>
      </p:grpSpPr>
      <p:sp>
        <p:nvSpPr>
          <p:cNvPr id="1894" name="Google Shape;1894;p220"/>
          <p:cNvSpPr txBox="1"/>
          <p:nvPr>
            <p:ph idx="1" type="body"/>
          </p:nvPr>
        </p:nvSpPr>
        <p:spPr>
          <a:xfrm>
            <a:off x="144711" y="791804"/>
            <a:ext cx="4184693" cy="37452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500"/>
              <a:buNone/>
            </a:pPr>
            <a:r>
              <a:rPr b="1" lang="en-US" sz="1500"/>
              <a:t>Network for Development</a:t>
            </a:r>
            <a:endParaRPr sz="1500"/>
          </a:p>
        </p:txBody>
      </p:sp>
      <p:sp>
        <p:nvSpPr>
          <p:cNvPr id="1895" name="Google Shape;1895;p220"/>
          <p:cNvSpPr txBox="1"/>
          <p:nvPr/>
        </p:nvSpPr>
        <p:spPr>
          <a:xfrm>
            <a:off x="79397" y="1119673"/>
            <a:ext cx="4492603" cy="37452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285750" lvl="0" marL="285750" marR="0" rtl="0" algn="l">
              <a:lnSpc>
                <a:spcPct val="100000"/>
              </a:lnSpc>
              <a:spcBef>
                <a:spcPts val="0"/>
              </a:spcBef>
              <a:spcAft>
                <a:spcPts val="0"/>
              </a:spcAft>
              <a:buClr>
                <a:schemeClr val="lt1"/>
              </a:buClr>
              <a:buSzPts val="1300"/>
              <a:buFont typeface="Noto Sans Symbols"/>
              <a:buChar char="▪"/>
            </a:pPr>
            <a:r>
              <a:rPr b="0" i="0" lang="en-US" sz="1300" u="none" cap="none" strike="noStrike">
                <a:solidFill>
                  <a:schemeClr val="lt1"/>
                </a:solidFill>
                <a:latin typeface="Public Sans"/>
                <a:ea typeface="Public Sans"/>
                <a:cs typeface="Public Sans"/>
                <a:sym typeface="Public Sans"/>
              </a:rPr>
              <a:t>Networking plays a crucial role in deployment, as it enables communication between different components and systems involved in the deployment process. Effective networking is essential for ensuring smooth and efficient deployment, and avoiding potential issues such as network bottlenecks, security breaches, and downtime.</a:t>
            </a:r>
            <a:endParaRPr b="0" i="0" sz="1400" u="none" cap="none" strike="noStrike">
              <a:solidFill>
                <a:srgbClr val="000000"/>
              </a:solidFill>
              <a:latin typeface="Arial"/>
              <a:ea typeface="Arial"/>
              <a:cs typeface="Arial"/>
              <a:sym typeface="Arial"/>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p:txBody>
      </p:sp>
      <p:pic>
        <p:nvPicPr>
          <p:cNvPr id="1896" name="Google Shape;1896;p22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4" name="Shape 3034"/>
        <p:cNvGrpSpPr/>
        <p:nvPr/>
      </p:nvGrpSpPr>
      <p:grpSpPr>
        <a:xfrm>
          <a:off x="0" y="0"/>
          <a:ext cx="0" cy="0"/>
          <a:chOff x="0" y="0"/>
          <a:chExt cx="0" cy="0"/>
        </a:xfrm>
      </p:grpSpPr>
      <p:sp>
        <p:nvSpPr>
          <p:cNvPr id="3035" name="Google Shape;3035;p328"/>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36" name="Google Shape;3036;p328"/>
          <p:cNvSpPr txBox="1"/>
          <p:nvPr/>
        </p:nvSpPr>
        <p:spPr>
          <a:xfrm>
            <a:off x="135732" y="306978"/>
            <a:ext cx="7170137" cy="100609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chemeClr val="dk1"/>
                </a:solidFill>
                <a:latin typeface="Public Sans"/>
                <a:ea typeface="Public Sans"/>
                <a:cs typeface="Public Sans"/>
                <a:sym typeface="Public Sans"/>
              </a:rPr>
              <a:t>AWS Elastic Beanstalk: </a:t>
            </a:r>
            <a:r>
              <a:rPr b="0" i="0" lang="en-US" sz="1200" u="none" cap="none" strike="noStrike">
                <a:solidFill>
                  <a:schemeClr val="dk1"/>
                </a:solidFill>
                <a:latin typeface="Public Sans"/>
                <a:ea typeface="Public Sans"/>
                <a:cs typeface="Public Sans"/>
                <a:sym typeface="Public Sans"/>
              </a:rPr>
              <a:t>AWS Elastic Beanstalk is a Platform as a Service that facilitates quick deployment of your applications by providing all the application services that you need for your application. Beanstalk is a plug-and-play platform that allows working with multiple programming languages and environments. Elastic Beanstalk supports a large range of platforms like Node js, Java, PHP, Python, and Ruby. </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chemeClr val="dk1"/>
              </a:solidFill>
              <a:latin typeface="Public Sans"/>
              <a:ea typeface="Public Sans"/>
              <a:cs typeface="Public Sans"/>
              <a:sym typeface="Public Sans"/>
            </a:endParaRPr>
          </a:p>
        </p:txBody>
      </p:sp>
      <p:pic>
        <p:nvPicPr>
          <p:cNvPr id="3037" name="Google Shape;3037;p32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1" name="Shape 3041"/>
        <p:cNvGrpSpPr/>
        <p:nvPr/>
      </p:nvGrpSpPr>
      <p:grpSpPr>
        <a:xfrm>
          <a:off x="0" y="0"/>
          <a:ext cx="0" cy="0"/>
          <a:chOff x="0" y="0"/>
          <a:chExt cx="0" cy="0"/>
        </a:xfrm>
      </p:grpSpPr>
      <p:grpSp>
        <p:nvGrpSpPr>
          <p:cNvPr id="3042" name="Google Shape;3042;p329"/>
          <p:cNvGrpSpPr/>
          <p:nvPr/>
        </p:nvGrpSpPr>
        <p:grpSpPr>
          <a:xfrm>
            <a:off x="3692887" y="3547977"/>
            <a:ext cx="1329018" cy="71718"/>
            <a:chOff x="3907491" y="3547977"/>
            <a:chExt cx="1329018" cy="71718"/>
          </a:xfrm>
        </p:grpSpPr>
        <p:sp>
          <p:nvSpPr>
            <p:cNvPr id="3043" name="Google Shape;3043;p329"/>
            <p:cNvSpPr/>
            <p:nvPr/>
          </p:nvSpPr>
          <p:spPr>
            <a:xfrm>
              <a:off x="46059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44" name="Google Shape;3044;p329"/>
            <p:cNvSpPr/>
            <p:nvPr/>
          </p:nvSpPr>
          <p:spPr>
            <a:xfrm>
              <a:off x="44662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45" name="Google Shape;3045;p329"/>
            <p:cNvSpPr/>
            <p:nvPr/>
          </p:nvSpPr>
          <p:spPr>
            <a:xfrm>
              <a:off x="43265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46" name="Google Shape;3046;p329"/>
            <p:cNvSpPr/>
            <p:nvPr/>
          </p:nvSpPr>
          <p:spPr>
            <a:xfrm>
              <a:off x="41868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47" name="Google Shape;3047;p329"/>
            <p:cNvSpPr/>
            <p:nvPr/>
          </p:nvSpPr>
          <p:spPr>
            <a:xfrm>
              <a:off x="40471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48" name="Google Shape;3048;p329"/>
            <p:cNvSpPr/>
            <p:nvPr/>
          </p:nvSpPr>
          <p:spPr>
            <a:xfrm>
              <a:off x="39074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49" name="Google Shape;3049;p329"/>
            <p:cNvSpPr/>
            <p:nvPr/>
          </p:nvSpPr>
          <p:spPr>
            <a:xfrm>
              <a:off x="51647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50" name="Google Shape;3050;p329"/>
            <p:cNvSpPr/>
            <p:nvPr/>
          </p:nvSpPr>
          <p:spPr>
            <a:xfrm>
              <a:off x="50250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51" name="Google Shape;3051;p329"/>
            <p:cNvSpPr/>
            <p:nvPr/>
          </p:nvSpPr>
          <p:spPr>
            <a:xfrm>
              <a:off x="48853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52" name="Google Shape;3052;p329"/>
            <p:cNvSpPr/>
            <p:nvPr/>
          </p:nvSpPr>
          <p:spPr>
            <a:xfrm>
              <a:off x="47456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3053" name="Google Shape;3053;p329"/>
          <p:cNvSpPr txBox="1"/>
          <p:nvPr/>
        </p:nvSpPr>
        <p:spPr>
          <a:xfrm>
            <a:off x="789478" y="1945163"/>
            <a:ext cx="7275535" cy="3186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dk1"/>
                </a:solidFill>
                <a:latin typeface="Public Sans"/>
                <a:ea typeface="Public Sans"/>
                <a:cs typeface="Public Sans"/>
                <a:sym typeface="Public Sans"/>
              </a:rPr>
              <a:t>So, you can develop your application to meet your requirements and simply deploy it on Elastic Beanstalk. The main aim to use AWS Elastic Beanstalk is to allow you to focus on the deployment and management of your applications. You can simply upload your code, and AWS Elastic Beanstalk automatically handles the deployment, from capacity provisioning, load balancing, and auto-scaling to application health monitoring. At the same time, you retain full control over the AWS resources powering your application and can access the underlying resources at any time.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p:txBody>
      </p:sp>
      <p:pic>
        <p:nvPicPr>
          <p:cNvPr id="3054" name="Google Shape;3054;p32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8" name="Shape 3058"/>
        <p:cNvGrpSpPr/>
        <p:nvPr/>
      </p:nvGrpSpPr>
      <p:grpSpPr>
        <a:xfrm>
          <a:off x="0" y="0"/>
          <a:ext cx="0" cy="0"/>
          <a:chOff x="0" y="0"/>
          <a:chExt cx="0" cy="0"/>
        </a:xfrm>
      </p:grpSpPr>
      <p:sp>
        <p:nvSpPr>
          <p:cNvPr id="3059" name="Google Shape;3059;p330"/>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60" name="Google Shape;3060;p330"/>
          <p:cNvSpPr txBox="1"/>
          <p:nvPr/>
        </p:nvSpPr>
        <p:spPr>
          <a:xfrm>
            <a:off x="135732" y="306977"/>
            <a:ext cx="772997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Public Sans"/>
                <a:ea typeface="Public Sans"/>
                <a:cs typeface="Public Sans"/>
                <a:sym typeface="Public Sans"/>
              </a:rPr>
              <a:t>Networking</a:t>
            </a:r>
            <a:endParaRPr b="0" i="0" sz="1400" u="none" cap="none" strike="noStrike">
              <a:solidFill>
                <a:srgbClr val="000000"/>
              </a:solidFill>
              <a:latin typeface="Arial"/>
              <a:ea typeface="Arial"/>
              <a:cs typeface="Arial"/>
              <a:sym typeface="Arial"/>
            </a:endParaRPr>
          </a:p>
        </p:txBody>
      </p:sp>
      <p:sp>
        <p:nvSpPr>
          <p:cNvPr id="3061" name="Google Shape;3061;p330"/>
          <p:cNvSpPr txBox="1"/>
          <p:nvPr/>
        </p:nvSpPr>
        <p:spPr>
          <a:xfrm>
            <a:off x="135732" y="692081"/>
            <a:ext cx="7170137" cy="100609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chemeClr val="dk1"/>
                </a:solidFill>
                <a:latin typeface="Public Sans"/>
                <a:ea typeface="Public Sans"/>
                <a:cs typeface="Public Sans"/>
                <a:sym typeface="Public Sans"/>
              </a:rPr>
              <a:t>Amazon VPC: </a:t>
            </a:r>
            <a:r>
              <a:rPr b="0" i="0" lang="en-US" sz="1200" u="none" cap="none" strike="noStrike">
                <a:solidFill>
                  <a:schemeClr val="dk1"/>
                </a:solidFill>
                <a:latin typeface="Public Sans"/>
                <a:ea typeface="Public Sans"/>
                <a:cs typeface="Public Sans"/>
                <a:sym typeface="Public Sans"/>
              </a:rPr>
              <a:t>Amazon VPC is your network environment in the cloud. It allows you to create a private network within the AWS cloud that uses many of the same concepts and constructs as an on-premises network. Amazon VPC also gives you complete control of the network configuration. Customers can define normal networking configuration items such as IP address ranges, subnet creation, route table creation, network gateways, and security settings. Amazon VPC is an AWS foundational service and integrates with numerous AWS services. </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chemeClr val="dk1"/>
              </a:solidFill>
              <a:latin typeface="Public Sans"/>
              <a:ea typeface="Public Sans"/>
              <a:cs typeface="Public Sans"/>
              <a:sym typeface="Public Sans"/>
            </a:endParaRPr>
          </a:p>
        </p:txBody>
      </p:sp>
      <p:pic>
        <p:nvPicPr>
          <p:cNvPr id="3062" name="Google Shape;3062;p33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6" name="Shape 3066"/>
        <p:cNvGrpSpPr/>
        <p:nvPr/>
      </p:nvGrpSpPr>
      <p:grpSpPr>
        <a:xfrm>
          <a:off x="0" y="0"/>
          <a:ext cx="0" cy="0"/>
          <a:chOff x="0" y="0"/>
          <a:chExt cx="0" cy="0"/>
        </a:xfrm>
      </p:grpSpPr>
      <p:grpSp>
        <p:nvGrpSpPr>
          <p:cNvPr id="3067" name="Google Shape;3067;p331"/>
          <p:cNvGrpSpPr/>
          <p:nvPr/>
        </p:nvGrpSpPr>
        <p:grpSpPr>
          <a:xfrm>
            <a:off x="3692887" y="3547977"/>
            <a:ext cx="1329018" cy="71718"/>
            <a:chOff x="3907491" y="3547977"/>
            <a:chExt cx="1329018" cy="71718"/>
          </a:xfrm>
        </p:grpSpPr>
        <p:sp>
          <p:nvSpPr>
            <p:cNvPr id="3068" name="Google Shape;3068;p331"/>
            <p:cNvSpPr/>
            <p:nvPr/>
          </p:nvSpPr>
          <p:spPr>
            <a:xfrm>
              <a:off x="46059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69" name="Google Shape;3069;p331"/>
            <p:cNvSpPr/>
            <p:nvPr/>
          </p:nvSpPr>
          <p:spPr>
            <a:xfrm>
              <a:off x="44662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70" name="Google Shape;3070;p331"/>
            <p:cNvSpPr/>
            <p:nvPr/>
          </p:nvSpPr>
          <p:spPr>
            <a:xfrm>
              <a:off x="43265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71" name="Google Shape;3071;p331"/>
            <p:cNvSpPr/>
            <p:nvPr/>
          </p:nvSpPr>
          <p:spPr>
            <a:xfrm>
              <a:off x="41868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72" name="Google Shape;3072;p331"/>
            <p:cNvSpPr/>
            <p:nvPr/>
          </p:nvSpPr>
          <p:spPr>
            <a:xfrm>
              <a:off x="40471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73" name="Google Shape;3073;p331"/>
            <p:cNvSpPr/>
            <p:nvPr/>
          </p:nvSpPr>
          <p:spPr>
            <a:xfrm>
              <a:off x="39074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74" name="Google Shape;3074;p331"/>
            <p:cNvSpPr/>
            <p:nvPr/>
          </p:nvSpPr>
          <p:spPr>
            <a:xfrm>
              <a:off x="51647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75" name="Google Shape;3075;p331"/>
            <p:cNvSpPr/>
            <p:nvPr/>
          </p:nvSpPr>
          <p:spPr>
            <a:xfrm>
              <a:off x="50250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76" name="Google Shape;3076;p331"/>
            <p:cNvSpPr/>
            <p:nvPr/>
          </p:nvSpPr>
          <p:spPr>
            <a:xfrm>
              <a:off x="48853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077" name="Google Shape;3077;p331"/>
            <p:cNvSpPr/>
            <p:nvPr/>
          </p:nvSpPr>
          <p:spPr>
            <a:xfrm>
              <a:off x="47456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3078" name="Google Shape;3078;p331"/>
          <p:cNvSpPr txBox="1"/>
          <p:nvPr/>
        </p:nvSpPr>
        <p:spPr>
          <a:xfrm>
            <a:off x="789478" y="1945163"/>
            <a:ext cx="7275535" cy="3186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dk1"/>
                </a:solidFill>
                <a:latin typeface="Public Sans"/>
                <a:ea typeface="Public Sans"/>
                <a:cs typeface="Public Sans"/>
                <a:sym typeface="Public Sans"/>
              </a:rPr>
              <a:t>For instance, Amazon EC2 instances are deployed into your Amazon VPC. Similarly, Amazon Relational Database Service (Amazon RDS) database instances deploy into your Amazon VPC, where the database is protected by the structure of the network just like your on-premises network.  You can easily launch AWS resources into a virtual network by Amazon Virtual Private Cloud. An isolated virtual network environment in the AWS cloud is created by Amazon VPC.</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p:txBody>
      </p:sp>
      <p:pic>
        <p:nvPicPr>
          <p:cNvPr id="3079" name="Google Shape;3079;p33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3" name="Shape 3083"/>
        <p:cNvGrpSpPr/>
        <p:nvPr/>
      </p:nvGrpSpPr>
      <p:grpSpPr>
        <a:xfrm>
          <a:off x="0" y="0"/>
          <a:ext cx="0" cy="0"/>
          <a:chOff x="0" y="0"/>
          <a:chExt cx="0" cy="0"/>
        </a:xfrm>
      </p:grpSpPr>
      <p:sp>
        <p:nvSpPr>
          <p:cNvPr id="3084" name="Google Shape;3084;p332"/>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85" name="Google Shape;3085;p332"/>
          <p:cNvSpPr txBox="1"/>
          <p:nvPr/>
        </p:nvSpPr>
        <p:spPr>
          <a:xfrm>
            <a:off x="135732" y="306978"/>
            <a:ext cx="7170137" cy="100609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chemeClr val="dk1"/>
                </a:solidFill>
                <a:latin typeface="Public Sans"/>
                <a:ea typeface="Public Sans"/>
                <a:cs typeface="Public Sans"/>
                <a:sym typeface="Public Sans"/>
              </a:rPr>
              <a:t>Amazon Route 53: </a:t>
            </a:r>
            <a:r>
              <a:rPr b="0" i="0" lang="en-US" sz="1200" u="none" cap="none" strike="noStrike">
                <a:solidFill>
                  <a:schemeClr val="dk1"/>
                </a:solidFill>
                <a:latin typeface="Public Sans"/>
                <a:ea typeface="Public Sans"/>
                <a:cs typeface="Public Sans"/>
                <a:sym typeface="Public Sans"/>
              </a:rPr>
              <a:t>Amazon Route 53 is a highly available and scalable cloud Domain Name System (DNS) web service. It is designed to give developers and businesses an extremely reliable and cost-effective way to route end users to Internet applications by translating human-readable names, such as www.geeksforgeeks.com, into the numeric IP addresses that computers use to connect to each other. Amazon Route 53 is fully compliant with IPv6 as well.</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chemeClr val="dk1"/>
              </a:solidFill>
              <a:latin typeface="Public Sans"/>
              <a:ea typeface="Public Sans"/>
              <a:cs typeface="Public Sans"/>
              <a:sym typeface="Public Sans"/>
            </a:endParaRPr>
          </a:p>
        </p:txBody>
      </p:sp>
      <p:pic>
        <p:nvPicPr>
          <p:cNvPr id="3086" name="Google Shape;3086;p33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0" name="Shape 3090"/>
        <p:cNvGrpSpPr/>
        <p:nvPr/>
      </p:nvGrpSpPr>
      <p:grpSpPr>
        <a:xfrm>
          <a:off x="0" y="0"/>
          <a:ext cx="0" cy="0"/>
          <a:chOff x="0" y="0"/>
          <a:chExt cx="0" cy="0"/>
        </a:xfrm>
      </p:grpSpPr>
      <p:sp>
        <p:nvSpPr>
          <p:cNvPr id="3091" name="Google Shape;3091;p333"/>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92" name="Google Shape;3092;p333"/>
          <p:cNvSpPr txBox="1"/>
          <p:nvPr/>
        </p:nvSpPr>
        <p:spPr>
          <a:xfrm>
            <a:off x="135732" y="306977"/>
            <a:ext cx="7729974"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Public Sans"/>
                <a:ea typeface="Public Sans"/>
                <a:cs typeface="Public Sans"/>
                <a:sym typeface="Public Sans"/>
              </a:rPr>
              <a:t>Storage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dk2"/>
              </a:solidFill>
              <a:latin typeface="Public Sans"/>
              <a:ea typeface="Public Sans"/>
              <a:cs typeface="Public Sans"/>
              <a:sym typeface="Public Sans"/>
            </a:endParaRPr>
          </a:p>
        </p:txBody>
      </p:sp>
      <p:sp>
        <p:nvSpPr>
          <p:cNvPr id="3093" name="Google Shape;3093;p333"/>
          <p:cNvSpPr txBox="1"/>
          <p:nvPr/>
        </p:nvSpPr>
        <p:spPr>
          <a:xfrm>
            <a:off x="135732" y="692081"/>
            <a:ext cx="7170137" cy="100609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chemeClr val="dk1"/>
                </a:solidFill>
                <a:latin typeface="Public Sans"/>
                <a:ea typeface="Public Sans"/>
                <a:cs typeface="Public Sans"/>
                <a:sym typeface="Public Sans"/>
              </a:rPr>
              <a:t>Amazon S3 (Simple Storage Service): </a:t>
            </a:r>
            <a:r>
              <a:rPr b="0" i="0" lang="en-US" sz="1200" u="none" cap="none" strike="noStrike">
                <a:solidFill>
                  <a:schemeClr val="dk1"/>
                </a:solidFill>
                <a:latin typeface="Public Sans"/>
                <a:ea typeface="Public Sans"/>
                <a:cs typeface="Public Sans"/>
                <a:sym typeface="Public Sans"/>
              </a:rPr>
              <a:t>Amazon Simple Storage Service (Amazon S3) is object storage with a simple web service interface to store and retrieve any amount of data from anywhere on the web. It is designed to provide an infinite amount of storage and it is delivered with 99.999999999% durability. You can use Amazon S3 as primary storage for cloud-native applications as a target for backup and recovery and disaster recovery.</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chemeClr val="dk1"/>
              </a:solidFill>
              <a:latin typeface="Public Sans"/>
              <a:ea typeface="Public Sans"/>
              <a:cs typeface="Public Sans"/>
              <a:sym typeface="Public Sans"/>
            </a:endParaRPr>
          </a:p>
        </p:txBody>
      </p:sp>
      <p:pic>
        <p:nvPicPr>
          <p:cNvPr id="3094" name="Google Shape;3094;p33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8" name="Shape 3098"/>
        <p:cNvGrpSpPr/>
        <p:nvPr/>
      </p:nvGrpSpPr>
      <p:grpSpPr>
        <a:xfrm>
          <a:off x="0" y="0"/>
          <a:ext cx="0" cy="0"/>
          <a:chOff x="0" y="0"/>
          <a:chExt cx="0" cy="0"/>
        </a:xfrm>
      </p:grpSpPr>
      <p:grpSp>
        <p:nvGrpSpPr>
          <p:cNvPr id="3099" name="Google Shape;3099;p334"/>
          <p:cNvGrpSpPr/>
          <p:nvPr/>
        </p:nvGrpSpPr>
        <p:grpSpPr>
          <a:xfrm>
            <a:off x="3692887" y="3547977"/>
            <a:ext cx="1329018" cy="71718"/>
            <a:chOff x="3907491" y="3547977"/>
            <a:chExt cx="1329018" cy="71718"/>
          </a:xfrm>
        </p:grpSpPr>
        <p:sp>
          <p:nvSpPr>
            <p:cNvPr id="3100" name="Google Shape;3100;p334"/>
            <p:cNvSpPr/>
            <p:nvPr/>
          </p:nvSpPr>
          <p:spPr>
            <a:xfrm>
              <a:off x="46059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01" name="Google Shape;3101;p334"/>
            <p:cNvSpPr/>
            <p:nvPr/>
          </p:nvSpPr>
          <p:spPr>
            <a:xfrm>
              <a:off x="44662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02" name="Google Shape;3102;p334"/>
            <p:cNvSpPr/>
            <p:nvPr/>
          </p:nvSpPr>
          <p:spPr>
            <a:xfrm>
              <a:off x="43265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03" name="Google Shape;3103;p334"/>
            <p:cNvSpPr/>
            <p:nvPr/>
          </p:nvSpPr>
          <p:spPr>
            <a:xfrm>
              <a:off x="41868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04" name="Google Shape;3104;p334"/>
            <p:cNvSpPr/>
            <p:nvPr/>
          </p:nvSpPr>
          <p:spPr>
            <a:xfrm>
              <a:off x="40471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05" name="Google Shape;3105;p334"/>
            <p:cNvSpPr/>
            <p:nvPr/>
          </p:nvSpPr>
          <p:spPr>
            <a:xfrm>
              <a:off x="39074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06" name="Google Shape;3106;p334"/>
            <p:cNvSpPr/>
            <p:nvPr/>
          </p:nvSpPr>
          <p:spPr>
            <a:xfrm>
              <a:off x="51647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07" name="Google Shape;3107;p334"/>
            <p:cNvSpPr/>
            <p:nvPr/>
          </p:nvSpPr>
          <p:spPr>
            <a:xfrm>
              <a:off x="50250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08" name="Google Shape;3108;p334"/>
            <p:cNvSpPr/>
            <p:nvPr/>
          </p:nvSpPr>
          <p:spPr>
            <a:xfrm>
              <a:off x="48853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09" name="Google Shape;3109;p334"/>
            <p:cNvSpPr/>
            <p:nvPr/>
          </p:nvSpPr>
          <p:spPr>
            <a:xfrm>
              <a:off x="47456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3110" name="Google Shape;3110;p334"/>
          <p:cNvSpPr txBox="1"/>
          <p:nvPr/>
        </p:nvSpPr>
        <p:spPr>
          <a:xfrm>
            <a:off x="789478" y="1945163"/>
            <a:ext cx="7275535" cy="3186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dk1"/>
                </a:solidFill>
                <a:latin typeface="Public Sans"/>
                <a:ea typeface="Public Sans"/>
                <a:cs typeface="Public Sans"/>
                <a:sym typeface="Public Sans"/>
              </a:rPr>
              <a:t>It offers industry-leading scalability, data availability, security, and performance. It’s simple to move large volumes of data into or out of Amazon S3 with Amazon’s cloud data migration options. Once data is stored in Amazon S3, it can be automatically tiered into lower cost, longer-term cloud storage classes like Amazon S3 Standard – Infrequent Access and Amazon Glacier for archiving.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p:txBody>
      </p:sp>
      <p:pic>
        <p:nvPicPr>
          <p:cNvPr id="3111" name="Google Shape;3111;p33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5" name="Shape 3115"/>
        <p:cNvGrpSpPr/>
        <p:nvPr/>
      </p:nvGrpSpPr>
      <p:grpSpPr>
        <a:xfrm>
          <a:off x="0" y="0"/>
          <a:ext cx="0" cy="0"/>
          <a:chOff x="0" y="0"/>
          <a:chExt cx="0" cy="0"/>
        </a:xfrm>
      </p:grpSpPr>
      <p:sp>
        <p:nvSpPr>
          <p:cNvPr id="3116" name="Google Shape;3116;p335"/>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17" name="Google Shape;3117;p335"/>
          <p:cNvSpPr txBox="1"/>
          <p:nvPr/>
        </p:nvSpPr>
        <p:spPr>
          <a:xfrm>
            <a:off x="135732" y="306978"/>
            <a:ext cx="7170137" cy="100609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chemeClr val="dk1"/>
                </a:solidFill>
                <a:latin typeface="Public Sans"/>
                <a:ea typeface="Public Sans"/>
                <a:cs typeface="Public Sans"/>
                <a:sym typeface="Public Sans"/>
              </a:rPr>
              <a:t>Amazon Glacier: </a:t>
            </a:r>
            <a:r>
              <a:rPr b="0" i="0" lang="en-US" sz="1200" u="none" cap="none" strike="noStrike">
                <a:solidFill>
                  <a:schemeClr val="dk1"/>
                </a:solidFill>
                <a:latin typeface="Public Sans"/>
                <a:ea typeface="Public Sans"/>
                <a:cs typeface="Public Sans"/>
                <a:sym typeface="Public Sans"/>
              </a:rPr>
              <a:t>Amazon Glacier is a secure, durable, and extremely low-cost storage service for data archiving and long-term backup. Data stored in Amazon Glacier takes several hours to retrieve, which is why it’s ideal for archiving. The fastest access to your archive data is via Amazon Glacier.</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chemeClr val="dk1"/>
              </a:solidFill>
              <a:latin typeface="Public Sans"/>
              <a:ea typeface="Public Sans"/>
              <a:cs typeface="Public Sans"/>
              <a:sym typeface="Public Sans"/>
            </a:endParaRPr>
          </a:p>
        </p:txBody>
      </p:sp>
      <p:pic>
        <p:nvPicPr>
          <p:cNvPr id="3118" name="Google Shape;3118;p33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2" name="Shape 3122"/>
        <p:cNvGrpSpPr/>
        <p:nvPr/>
      </p:nvGrpSpPr>
      <p:grpSpPr>
        <a:xfrm>
          <a:off x="0" y="0"/>
          <a:ext cx="0" cy="0"/>
          <a:chOff x="0" y="0"/>
          <a:chExt cx="0" cy="0"/>
        </a:xfrm>
      </p:grpSpPr>
      <p:sp>
        <p:nvSpPr>
          <p:cNvPr id="3123" name="Google Shape;3123;p336"/>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24" name="Google Shape;3124;p336"/>
          <p:cNvSpPr txBox="1"/>
          <p:nvPr/>
        </p:nvSpPr>
        <p:spPr>
          <a:xfrm>
            <a:off x="135732" y="306977"/>
            <a:ext cx="772997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Public Sans"/>
                <a:ea typeface="Public Sans"/>
                <a:cs typeface="Public Sans"/>
                <a:sym typeface="Public Sans"/>
              </a:rPr>
              <a:t>Databases</a:t>
            </a:r>
            <a:endParaRPr b="0" i="0" sz="1400" u="none" cap="none" strike="noStrike">
              <a:solidFill>
                <a:srgbClr val="000000"/>
              </a:solidFill>
              <a:latin typeface="Arial"/>
              <a:ea typeface="Arial"/>
              <a:cs typeface="Arial"/>
              <a:sym typeface="Arial"/>
            </a:endParaRPr>
          </a:p>
        </p:txBody>
      </p:sp>
      <p:sp>
        <p:nvSpPr>
          <p:cNvPr id="3125" name="Google Shape;3125;p336"/>
          <p:cNvSpPr txBox="1"/>
          <p:nvPr/>
        </p:nvSpPr>
        <p:spPr>
          <a:xfrm>
            <a:off x="135732" y="692081"/>
            <a:ext cx="7170137" cy="1006090"/>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chemeClr val="dk1"/>
                </a:solidFill>
                <a:latin typeface="Public Sans"/>
                <a:ea typeface="Public Sans"/>
                <a:cs typeface="Public Sans"/>
                <a:sym typeface="Public Sans"/>
              </a:rPr>
              <a:t>Amazon RDS (Relational Database Service): </a:t>
            </a:r>
            <a:r>
              <a:rPr b="0" i="0" lang="en-US" sz="1200" u="none" cap="none" strike="noStrike">
                <a:solidFill>
                  <a:schemeClr val="dk1"/>
                </a:solidFill>
                <a:latin typeface="Public Sans"/>
                <a:ea typeface="Public Sans"/>
                <a:cs typeface="Public Sans"/>
                <a:sym typeface="Public Sans"/>
              </a:rPr>
              <a:t>Amazon Relational Database Service (Amazon RDS) makes it easy to set up, operate, and scale a relational database in the cloud. It provides cost-efficient and resizable capacity while managing time-consuming database administration tasks, freeing you up to focus on your applications and business. </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chemeClr val="dk1"/>
              </a:solidFill>
              <a:latin typeface="Public Sans"/>
              <a:ea typeface="Public Sans"/>
              <a:cs typeface="Public Sans"/>
              <a:sym typeface="Public Sans"/>
            </a:endParaRPr>
          </a:p>
        </p:txBody>
      </p:sp>
      <p:pic>
        <p:nvPicPr>
          <p:cNvPr id="3126" name="Google Shape;3126;p33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0" name="Shape 3130"/>
        <p:cNvGrpSpPr/>
        <p:nvPr/>
      </p:nvGrpSpPr>
      <p:grpSpPr>
        <a:xfrm>
          <a:off x="0" y="0"/>
          <a:ext cx="0" cy="0"/>
          <a:chOff x="0" y="0"/>
          <a:chExt cx="0" cy="0"/>
        </a:xfrm>
      </p:grpSpPr>
      <p:grpSp>
        <p:nvGrpSpPr>
          <p:cNvPr id="3131" name="Google Shape;3131;p337"/>
          <p:cNvGrpSpPr/>
          <p:nvPr/>
        </p:nvGrpSpPr>
        <p:grpSpPr>
          <a:xfrm>
            <a:off x="3692887" y="3547977"/>
            <a:ext cx="1329018" cy="71718"/>
            <a:chOff x="3907491" y="3547977"/>
            <a:chExt cx="1329018" cy="71718"/>
          </a:xfrm>
        </p:grpSpPr>
        <p:sp>
          <p:nvSpPr>
            <p:cNvPr id="3132" name="Google Shape;3132;p337"/>
            <p:cNvSpPr/>
            <p:nvPr/>
          </p:nvSpPr>
          <p:spPr>
            <a:xfrm>
              <a:off x="46059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33" name="Google Shape;3133;p337"/>
            <p:cNvSpPr/>
            <p:nvPr/>
          </p:nvSpPr>
          <p:spPr>
            <a:xfrm>
              <a:off x="44662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34" name="Google Shape;3134;p337"/>
            <p:cNvSpPr/>
            <p:nvPr/>
          </p:nvSpPr>
          <p:spPr>
            <a:xfrm>
              <a:off x="43265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35" name="Google Shape;3135;p337"/>
            <p:cNvSpPr/>
            <p:nvPr/>
          </p:nvSpPr>
          <p:spPr>
            <a:xfrm>
              <a:off x="41868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36" name="Google Shape;3136;p337"/>
            <p:cNvSpPr/>
            <p:nvPr/>
          </p:nvSpPr>
          <p:spPr>
            <a:xfrm>
              <a:off x="40471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37" name="Google Shape;3137;p337"/>
            <p:cNvSpPr/>
            <p:nvPr/>
          </p:nvSpPr>
          <p:spPr>
            <a:xfrm>
              <a:off x="39074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38" name="Google Shape;3138;p337"/>
            <p:cNvSpPr/>
            <p:nvPr/>
          </p:nvSpPr>
          <p:spPr>
            <a:xfrm>
              <a:off x="51647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39" name="Google Shape;3139;p337"/>
            <p:cNvSpPr/>
            <p:nvPr/>
          </p:nvSpPr>
          <p:spPr>
            <a:xfrm>
              <a:off x="50250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40" name="Google Shape;3140;p337"/>
            <p:cNvSpPr/>
            <p:nvPr/>
          </p:nvSpPr>
          <p:spPr>
            <a:xfrm>
              <a:off x="48853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141" name="Google Shape;3141;p337"/>
            <p:cNvSpPr/>
            <p:nvPr/>
          </p:nvSpPr>
          <p:spPr>
            <a:xfrm>
              <a:off x="47456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3142" name="Google Shape;3142;p337"/>
          <p:cNvSpPr txBox="1"/>
          <p:nvPr/>
        </p:nvSpPr>
        <p:spPr>
          <a:xfrm>
            <a:off x="789478" y="1945163"/>
            <a:ext cx="7275535" cy="3186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dk1"/>
                </a:solidFill>
                <a:latin typeface="Public Sans"/>
                <a:ea typeface="Public Sans"/>
                <a:cs typeface="Public Sans"/>
                <a:sym typeface="Public Sans"/>
              </a:rPr>
              <a:t>You can find Amazon RDS is also available on several database instance types – optimized for memory, performance, or I/O.  Amazon RDS provides you with six familiar database engines to choose from, including Amazon Aurora, PostgreSQL, MySQL, MariaDB, Oracle, and Microsoft SQL Server.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p:txBody>
      </p:sp>
      <p:pic>
        <p:nvPicPr>
          <p:cNvPr id="3143" name="Google Shape;3143;p33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0" name="Shape 1900"/>
        <p:cNvGrpSpPr/>
        <p:nvPr/>
      </p:nvGrpSpPr>
      <p:grpSpPr>
        <a:xfrm>
          <a:off x="0" y="0"/>
          <a:ext cx="0" cy="0"/>
          <a:chOff x="0" y="0"/>
          <a:chExt cx="0" cy="0"/>
        </a:xfrm>
      </p:grpSpPr>
      <p:sp>
        <p:nvSpPr>
          <p:cNvPr id="1901" name="Google Shape;1901;p22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Deployment Network Design:</a:t>
            </a:r>
            <a:br>
              <a:rPr lang="en-US" sz="1300"/>
            </a:br>
            <a:endParaRPr sz="1300"/>
          </a:p>
        </p:txBody>
      </p:sp>
      <p:sp>
        <p:nvSpPr>
          <p:cNvPr id="1902" name="Google Shape;1902;p221"/>
          <p:cNvSpPr txBox="1"/>
          <p:nvPr/>
        </p:nvSpPr>
        <p:spPr>
          <a:xfrm>
            <a:off x="1065902" y="963244"/>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Segmentation: </a:t>
            </a:r>
            <a:endParaRPr b="0" i="0" sz="1400" u="none" cap="none" strike="noStrike">
              <a:solidFill>
                <a:srgbClr val="000000"/>
              </a:solidFill>
              <a:latin typeface="Arial"/>
              <a:ea typeface="Arial"/>
              <a:cs typeface="Arial"/>
              <a:sym typeface="Arial"/>
            </a:endParaRPr>
          </a:p>
        </p:txBody>
      </p:sp>
      <p:sp>
        <p:nvSpPr>
          <p:cNvPr id="1903" name="Google Shape;1903;p221"/>
          <p:cNvSpPr/>
          <p:nvPr/>
        </p:nvSpPr>
        <p:spPr>
          <a:xfrm>
            <a:off x="890641" y="935627"/>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904" name="Google Shape;1904;p221"/>
          <p:cNvSpPr txBox="1"/>
          <p:nvPr/>
        </p:nvSpPr>
        <p:spPr>
          <a:xfrm>
            <a:off x="1176101" y="1388732"/>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In deployment, it is important to segment the network into separate parts to isolate different components and systems and reduce the risk of security breaches. This can be achieved by using virtual LANs (VLANs) or other network segmentation techniques.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905" name="Google Shape;1905;p221"/>
          <p:cNvCxnSpPr/>
          <p:nvPr/>
        </p:nvCxnSpPr>
        <p:spPr>
          <a:xfrm>
            <a:off x="979714" y="1025978"/>
            <a:ext cx="0" cy="1188487"/>
          </a:xfrm>
          <a:prstGeom prst="straightConnector1">
            <a:avLst/>
          </a:prstGeom>
          <a:noFill/>
          <a:ln cap="flat" cmpd="sng" w="9525">
            <a:solidFill>
              <a:schemeClr val="accent1"/>
            </a:solidFill>
            <a:prstDash val="solid"/>
            <a:round/>
            <a:headEnd len="sm" w="sm" type="none"/>
            <a:tailEnd len="sm" w="sm" type="none"/>
          </a:ln>
        </p:spPr>
      </p:cxnSp>
      <p:sp>
        <p:nvSpPr>
          <p:cNvPr id="1906" name="Google Shape;1906;p221"/>
          <p:cNvSpPr txBox="1"/>
          <p:nvPr/>
        </p:nvSpPr>
        <p:spPr>
          <a:xfrm>
            <a:off x="1065902" y="2929036"/>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Load Balancing: </a:t>
            </a:r>
            <a:endParaRPr b="0" i="0" sz="1400" u="none" cap="none" strike="noStrike">
              <a:solidFill>
                <a:srgbClr val="000000"/>
              </a:solidFill>
              <a:latin typeface="Arial"/>
              <a:ea typeface="Arial"/>
              <a:cs typeface="Arial"/>
              <a:sym typeface="Arial"/>
            </a:endParaRPr>
          </a:p>
        </p:txBody>
      </p:sp>
      <p:sp>
        <p:nvSpPr>
          <p:cNvPr id="1907" name="Google Shape;1907;p221"/>
          <p:cNvSpPr/>
          <p:nvPr/>
        </p:nvSpPr>
        <p:spPr>
          <a:xfrm>
            <a:off x="890641" y="2901419"/>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908" name="Google Shape;1908;p221"/>
          <p:cNvSpPr txBox="1"/>
          <p:nvPr/>
        </p:nvSpPr>
        <p:spPr>
          <a:xfrm>
            <a:off x="1176102" y="3354524"/>
            <a:ext cx="6204412"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Load balancing is the process of distributing incoming traffic across multiple servers to ensure that no single server becomes overloaded. Load balancing can be achieved through hardware load balancers, software load balancers, or cloud-based load balancing services.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909" name="Google Shape;1909;p221"/>
          <p:cNvCxnSpPr/>
          <p:nvPr/>
        </p:nvCxnSpPr>
        <p:spPr>
          <a:xfrm>
            <a:off x="979714" y="2991770"/>
            <a:ext cx="0" cy="1188487"/>
          </a:xfrm>
          <a:prstGeom prst="straightConnector1">
            <a:avLst/>
          </a:prstGeom>
          <a:noFill/>
          <a:ln cap="flat" cmpd="sng" w="9525">
            <a:solidFill>
              <a:schemeClr val="accent1"/>
            </a:solidFill>
            <a:prstDash val="solid"/>
            <a:round/>
            <a:headEnd len="sm" w="sm" type="none"/>
            <a:tailEnd len="sm" w="sm" type="none"/>
          </a:ln>
        </p:spPr>
      </p:cxnSp>
      <p:pic>
        <p:nvPicPr>
          <p:cNvPr id="1910" name="Google Shape;1910;p22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7" name="Shape 3147"/>
        <p:cNvGrpSpPr/>
        <p:nvPr/>
      </p:nvGrpSpPr>
      <p:grpSpPr>
        <a:xfrm>
          <a:off x="0" y="0"/>
          <a:ext cx="0" cy="0"/>
          <a:chOff x="0" y="0"/>
          <a:chExt cx="0" cy="0"/>
        </a:xfrm>
      </p:grpSpPr>
      <p:sp>
        <p:nvSpPr>
          <p:cNvPr id="3148" name="Google Shape;3148;p338"/>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49" name="Google Shape;3149;p338"/>
          <p:cNvSpPr txBox="1"/>
          <p:nvPr/>
        </p:nvSpPr>
        <p:spPr>
          <a:xfrm>
            <a:off x="135732" y="306978"/>
            <a:ext cx="7170137" cy="100609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chemeClr val="dk1"/>
                </a:solidFill>
                <a:latin typeface="Public Sans"/>
                <a:ea typeface="Public Sans"/>
                <a:cs typeface="Public Sans"/>
                <a:sym typeface="Public Sans"/>
              </a:rPr>
              <a:t>Amazon DynamoDB (Non-Relational Database): </a:t>
            </a:r>
            <a:r>
              <a:rPr b="0" i="0" lang="en-US" sz="1200" u="none" cap="none" strike="noStrike">
                <a:solidFill>
                  <a:schemeClr val="dk1"/>
                </a:solidFill>
                <a:latin typeface="Public Sans"/>
                <a:ea typeface="Public Sans"/>
                <a:cs typeface="Public Sans"/>
                <a:sym typeface="Public Sans"/>
              </a:rPr>
              <a:t>Amazon DynamoDB is a fast and flexible NoSQL database service for all applications that need consistent, single-digit millisecond latency at any scale. It is a fully managed database and supports both document and key-value data models. When you create a database table that can store and retrieve any amount of data you can simply use Amazon DynamoDB that will serve any level of requested traffic.</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chemeClr val="dk1"/>
              </a:solidFill>
              <a:latin typeface="Public Sans"/>
              <a:ea typeface="Public Sans"/>
              <a:cs typeface="Public Sans"/>
              <a:sym typeface="Public Sans"/>
            </a:endParaRPr>
          </a:p>
        </p:txBody>
      </p:sp>
      <p:pic>
        <p:nvPicPr>
          <p:cNvPr id="3150" name="Google Shape;3150;p33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4" name="Shape 3154"/>
        <p:cNvGrpSpPr/>
        <p:nvPr/>
      </p:nvGrpSpPr>
      <p:grpSpPr>
        <a:xfrm>
          <a:off x="0" y="0"/>
          <a:ext cx="0" cy="0"/>
          <a:chOff x="0" y="0"/>
          <a:chExt cx="0" cy="0"/>
        </a:xfrm>
      </p:grpSpPr>
      <p:sp>
        <p:nvSpPr>
          <p:cNvPr id="3155" name="Google Shape;3155;p339"/>
          <p:cNvSpPr/>
          <p:nvPr/>
        </p:nvSpPr>
        <p:spPr>
          <a:xfrm>
            <a:off x="-1" y="306978"/>
            <a:ext cx="9143990" cy="2333586"/>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56" name="Google Shape;3156;p339"/>
          <p:cNvSpPr txBox="1"/>
          <p:nvPr/>
        </p:nvSpPr>
        <p:spPr>
          <a:xfrm>
            <a:off x="135732" y="306978"/>
            <a:ext cx="7170137" cy="100609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Its flexible data model and reliable performance make it a great fit for mobile, web, gaming, Internet of Things (IoT), and many other applications. DynamoDB provides many features like  </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chemeClr val="dk1"/>
                </a:solidFill>
                <a:latin typeface="Public Sans"/>
                <a:ea typeface="Public Sans"/>
                <a:cs typeface="Public Sans"/>
                <a:sym typeface="Public Sans"/>
              </a:rPr>
              <a:t>built-in security</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chemeClr val="dk1"/>
                </a:solidFill>
                <a:latin typeface="Public Sans"/>
                <a:ea typeface="Public Sans"/>
                <a:cs typeface="Public Sans"/>
                <a:sym typeface="Public Sans"/>
              </a:rPr>
              <a:t>backups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chemeClr val="dk1"/>
                </a:solidFill>
                <a:latin typeface="Public Sans"/>
                <a:ea typeface="Public Sans"/>
                <a:cs typeface="Public Sans"/>
                <a:sym typeface="Public Sans"/>
              </a:rPr>
              <a:t>automated multi-region replication</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chemeClr val="dk1"/>
                </a:solidFill>
                <a:latin typeface="Public Sans"/>
                <a:ea typeface="Public Sans"/>
                <a:cs typeface="Public Sans"/>
                <a:sym typeface="Public Sans"/>
              </a:rPr>
              <a:t> in-memory caching</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chemeClr val="dk1"/>
                </a:solidFill>
                <a:latin typeface="Public Sans"/>
                <a:ea typeface="Public Sans"/>
                <a:cs typeface="Public Sans"/>
                <a:sym typeface="Public Sans"/>
              </a:rPr>
              <a:t>data export tools.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dk1"/>
              </a:solidFill>
              <a:latin typeface="Public Sans"/>
              <a:ea typeface="Public Sans"/>
              <a:cs typeface="Public Sans"/>
              <a:sym typeface="Public Sans"/>
            </a:endParaRPr>
          </a:p>
        </p:txBody>
      </p:sp>
      <p:pic>
        <p:nvPicPr>
          <p:cNvPr id="3157" name="Google Shape;3157;p33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1" name="Shape 3161"/>
        <p:cNvGrpSpPr/>
        <p:nvPr/>
      </p:nvGrpSpPr>
      <p:grpSpPr>
        <a:xfrm>
          <a:off x="0" y="0"/>
          <a:ext cx="0" cy="0"/>
          <a:chOff x="0" y="0"/>
          <a:chExt cx="0" cy="0"/>
        </a:xfrm>
      </p:grpSpPr>
      <p:pic>
        <p:nvPicPr>
          <p:cNvPr id="3162" name="Google Shape;3162;p34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4" name="Shape 1914"/>
        <p:cNvGrpSpPr/>
        <p:nvPr/>
      </p:nvGrpSpPr>
      <p:grpSpPr>
        <a:xfrm>
          <a:off x="0" y="0"/>
          <a:ext cx="0" cy="0"/>
          <a:chOff x="0" y="0"/>
          <a:chExt cx="0" cy="0"/>
        </a:xfrm>
      </p:grpSpPr>
      <p:sp>
        <p:nvSpPr>
          <p:cNvPr id="1915" name="Google Shape;1915;p22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Deployment Network Design:</a:t>
            </a:r>
            <a:br>
              <a:rPr lang="en-US" sz="1300"/>
            </a:br>
            <a:endParaRPr sz="1300"/>
          </a:p>
        </p:txBody>
      </p:sp>
      <p:sp>
        <p:nvSpPr>
          <p:cNvPr id="1916" name="Google Shape;1916;p222"/>
          <p:cNvSpPr txBox="1"/>
          <p:nvPr/>
        </p:nvSpPr>
        <p:spPr>
          <a:xfrm>
            <a:off x="1065902" y="963244"/>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Traffic Routing: </a:t>
            </a:r>
            <a:endParaRPr b="0" i="0" sz="1400" u="none" cap="none" strike="noStrike">
              <a:solidFill>
                <a:srgbClr val="000000"/>
              </a:solidFill>
              <a:latin typeface="Arial"/>
              <a:ea typeface="Arial"/>
              <a:cs typeface="Arial"/>
              <a:sym typeface="Arial"/>
            </a:endParaRPr>
          </a:p>
        </p:txBody>
      </p:sp>
      <p:sp>
        <p:nvSpPr>
          <p:cNvPr id="1917" name="Google Shape;1917;p222"/>
          <p:cNvSpPr/>
          <p:nvPr/>
        </p:nvSpPr>
        <p:spPr>
          <a:xfrm>
            <a:off x="890641" y="935627"/>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918" name="Google Shape;1918;p222"/>
          <p:cNvSpPr txBox="1"/>
          <p:nvPr/>
        </p:nvSpPr>
        <p:spPr>
          <a:xfrm>
            <a:off x="1176101" y="1388732"/>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Traffic routing is the process of directing network traffic from one device to another based on rules and policies. In deployment, traffic routing is used to ensure that traffic flows optimally between different components and systems and that it is protected from potential security threats.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919" name="Google Shape;1919;p222"/>
          <p:cNvCxnSpPr/>
          <p:nvPr/>
        </p:nvCxnSpPr>
        <p:spPr>
          <a:xfrm>
            <a:off x="979714" y="1025978"/>
            <a:ext cx="0" cy="1188487"/>
          </a:xfrm>
          <a:prstGeom prst="straightConnector1">
            <a:avLst/>
          </a:prstGeom>
          <a:noFill/>
          <a:ln cap="flat" cmpd="sng" w="9525">
            <a:solidFill>
              <a:schemeClr val="accent1"/>
            </a:solidFill>
            <a:prstDash val="solid"/>
            <a:round/>
            <a:headEnd len="sm" w="sm" type="none"/>
            <a:tailEnd len="sm" w="sm" type="none"/>
          </a:ln>
        </p:spPr>
      </p:cxnSp>
      <p:sp>
        <p:nvSpPr>
          <p:cNvPr id="1920" name="Google Shape;1920;p222"/>
          <p:cNvSpPr txBox="1"/>
          <p:nvPr/>
        </p:nvSpPr>
        <p:spPr>
          <a:xfrm>
            <a:off x="1065902" y="2929036"/>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Firewalls: </a:t>
            </a:r>
            <a:endParaRPr b="0" i="0" sz="1400" u="none" cap="none" strike="noStrike">
              <a:solidFill>
                <a:srgbClr val="000000"/>
              </a:solidFill>
              <a:latin typeface="Arial"/>
              <a:ea typeface="Arial"/>
              <a:cs typeface="Arial"/>
              <a:sym typeface="Arial"/>
            </a:endParaRPr>
          </a:p>
        </p:txBody>
      </p:sp>
      <p:sp>
        <p:nvSpPr>
          <p:cNvPr id="1921" name="Google Shape;1921;p222"/>
          <p:cNvSpPr/>
          <p:nvPr/>
        </p:nvSpPr>
        <p:spPr>
          <a:xfrm>
            <a:off x="890641" y="2901419"/>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922" name="Google Shape;1922;p222"/>
          <p:cNvSpPr txBox="1"/>
          <p:nvPr/>
        </p:nvSpPr>
        <p:spPr>
          <a:xfrm>
            <a:off x="1176102" y="3354524"/>
            <a:ext cx="6204412"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Firewalls are critical components in deployment networks, as they protect against unauthorized access and malicious attacks. In deployment, firewalls should be configured with strict rules and policies to control incoming and outgoing traffic and ensure that networks are secure.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923" name="Google Shape;1923;p222"/>
          <p:cNvCxnSpPr/>
          <p:nvPr/>
        </p:nvCxnSpPr>
        <p:spPr>
          <a:xfrm>
            <a:off x="979714" y="2991770"/>
            <a:ext cx="0" cy="1188487"/>
          </a:xfrm>
          <a:prstGeom prst="straightConnector1">
            <a:avLst/>
          </a:prstGeom>
          <a:noFill/>
          <a:ln cap="flat" cmpd="sng" w="9525">
            <a:solidFill>
              <a:schemeClr val="accent1"/>
            </a:solidFill>
            <a:prstDash val="solid"/>
            <a:round/>
            <a:headEnd len="sm" w="sm" type="none"/>
            <a:tailEnd len="sm" w="sm" type="none"/>
          </a:ln>
        </p:spPr>
      </p:cxnSp>
      <p:pic>
        <p:nvPicPr>
          <p:cNvPr id="1924" name="Google Shape;1924;p22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8" name="Shape 1928"/>
        <p:cNvGrpSpPr/>
        <p:nvPr/>
      </p:nvGrpSpPr>
      <p:grpSpPr>
        <a:xfrm>
          <a:off x="0" y="0"/>
          <a:ext cx="0" cy="0"/>
          <a:chOff x="0" y="0"/>
          <a:chExt cx="0" cy="0"/>
        </a:xfrm>
      </p:grpSpPr>
      <p:sp>
        <p:nvSpPr>
          <p:cNvPr id="1929" name="Google Shape;1929;p223"/>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30" name="Google Shape;1930;p223"/>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Network Monitoring and Management:</a:t>
            </a:r>
            <a:endParaRPr/>
          </a:p>
          <a:p>
            <a:pPr indent="0" lvl="0" marL="0" rtl="0" algn="l">
              <a:lnSpc>
                <a:spcPct val="100000"/>
              </a:lnSpc>
              <a:spcBef>
                <a:spcPts val="750"/>
              </a:spcBef>
              <a:spcAft>
                <a:spcPts val="0"/>
              </a:spcAft>
              <a:buSzPts val="1400"/>
              <a:buNone/>
            </a:pPr>
            <a:r>
              <a:t/>
            </a:r>
            <a:endParaRPr b="1">
              <a:solidFill>
                <a:schemeClr val="dk2"/>
              </a:solidFill>
            </a:endParaRPr>
          </a:p>
        </p:txBody>
      </p:sp>
      <p:sp>
        <p:nvSpPr>
          <p:cNvPr id="1931" name="Google Shape;1931;p223"/>
          <p:cNvSpPr txBox="1"/>
          <p:nvPr/>
        </p:nvSpPr>
        <p:spPr>
          <a:xfrm>
            <a:off x="135732" y="767324"/>
            <a:ext cx="7436498" cy="3046988"/>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Network Monitoring: </a:t>
            </a:r>
            <a:r>
              <a:rPr b="0" i="0" lang="en-US" sz="1200" u="none" cap="none" strike="noStrike">
                <a:solidFill>
                  <a:srgbClr val="000000"/>
                </a:solidFill>
                <a:latin typeface="Public Sans"/>
                <a:ea typeface="Public Sans"/>
                <a:cs typeface="Public Sans"/>
                <a:sym typeface="Public Sans"/>
              </a:rPr>
              <a:t>Network monitoring is the process of tracking and analyzing network performance and identifying potential issues. Network monitoring tools and software can be used to monitor network traffic, response times, and other key metrics to identify and resolve issues quickly.</a:t>
            </a:r>
            <a:br>
              <a:rPr b="0" i="0" lang="en-US" sz="1200" u="none" cap="none" strike="noStrike">
                <a:solidFill>
                  <a:srgbClr val="000000"/>
                </a:solidFill>
                <a:latin typeface="Public Sans"/>
                <a:ea typeface="Public Sans"/>
                <a:cs typeface="Public Sans"/>
                <a:sym typeface="Public Sans"/>
              </a:rPr>
            </a:br>
            <a:endParaRPr b="0"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Log Management: </a:t>
            </a:r>
            <a:r>
              <a:rPr b="0" i="0" lang="en-US" sz="1200" u="none" cap="none" strike="noStrike">
                <a:solidFill>
                  <a:srgbClr val="000000"/>
                </a:solidFill>
                <a:latin typeface="Public Sans"/>
                <a:ea typeface="Public Sans"/>
                <a:cs typeface="Public Sans"/>
                <a:sym typeface="Public Sans"/>
              </a:rPr>
              <a:t>Log management is the process of collecting, analyzing, and storing log data from network devices and systems. Log management is important in deployment, as it provides a historical record of network activity and can be used to identify and resolve issues.</a:t>
            </a:r>
            <a:br>
              <a:rPr b="0" i="0" lang="en-US" sz="1200" u="none" cap="none" strike="noStrike">
                <a:solidFill>
                  <a:srgbClr val="000000"/>
                </a:solidFill>
                <a:latin typeface="Public Sans"/>
                <a:ea typeface="Public Sans"/>
                <a:cs typeface="Public Sans"/>
                <a:sym typeface="Public Sans"/>
              </a:rPr>
            </a:br>
            <a:endParaRPr b="0"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Network Configuration Management: </a:t>
            </a:r>
            <a:r>
              <a:rPr b="0" i="0" lang="en-US" sz="1200" u="none" cap="none" strike="noStrike">
                <a:solidFill>
                  <a:srgbClr val="000000"/>
                </a:solidFill>
                <a:latin typeface="Public Sans"/>
                <a:ea typeface="Public Sans"/>
                <a:cs typeface="Public Sans"/>
                <a:sym typeface="Public Sans"/>
              </a:rPr>
              <a:t>Network configuration management is the process of managing network configuration data, such as firewall rules, routing tables, and switch configurations. Network configuration management is critical in deployment, as it ensures that network devices are properly configured and that networks are functioning optimally.</a:t>
            </a:r>
            <a:endParaRPr b="0" i="0" sz="1400" u="none" cap="none" strike="noStrike">
              <a:solidFill>
                <a:srgbClr val="000000"/>
              </a:solidFill>
              <a:latin typeface="Arial"/>
              <a:ea typeface="Arial"/>
              <a:cs typeface="Arial"/>
              <a:sym typeface="Arial"/>
            </a:endParaRPr>
          </a:p>
          <a:p>
            <a:pPr indent="-209550" lvl="0" marL="2857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209550" lvl="0" marL="2857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209550" lvl="0" marL="2857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p:txBody>
      </p:sp>
      <p:pic>
        <p:nvPicPr>
          <p:cNvPr id="1932" name="Google Shape;1932;p22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6" name="Shape 1936"/>
        <p:cNvGrpSpPr/>
        <p:nvPr/>
      </p:nvGrpSpPr>
      <p:grpSpPr>
        <a:xfrm>
          <a:off x="0" y="0"/>
          <a:ext cx="0" cy="0"/>
          <a:chOff x="0" y="0"/>
          <a:chExt cx="0" cy="0"/>
        </a:xfrm>
      </p:grpSpPr>
      <p:sp>
        <p:nvSpPr>
          <p:cNvPr id="1937" name="Google Shape;1937;p224"/>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Effective Networking for Deployment:</a:t>
            </a:r>
            <a:br>
              <a:rPr lang="en-US" sz="1300"/>
            </a:br>
            <a:endParaRPr sz="1300"/>
          </a:p>
        </p:txBody>
      </p:sp>
      <p:sp>
        <p:nvSpPr>
          <p:cNvPr id="1938" name="Google Shape;1938;p224"/>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Improved Deployment Efficiency: </a:t>
            </a:r>
            <a:endParaRPr/>
          </a:p>
        </p:txBody>
      </p:sp>
      <p:sp>
        <p:nvSpPr>
          <p:cNvPr id="1939" name="Google Shape;1939;p224"/>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940" name="Google Shape;1940;p224"/>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Effective networking enables faster and more efficient deployment, as it ensures that components and systems communicate and exchange data optimally.</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1941" name="Google Shape;1941;p224"/>
          <p:cNvCxnSpPr/>
          <p:nvPr/>
        </p:nvCxnSpPr>
        <p:spPr>
          <a:xfrm>
            <a:off x="550506" y="1116174"/>
            <a:ext cx="0" cy="1188487"/>
          </a:xfrm>
          <a:prstGeom prst="straightConnector1">
            <a:avLst/>
          </a:prstGeom>
          <a:noFill/>
          <a:ln cap="flat" cmpd="sng" w="9525">
            <a:solidFill>
              <a:schemeClr val="accent2"/>
            </a:solidFill>
            <a:prstDash val="solid"/>
            <a:round/>
            <a:headEnd len="sm" w="sm" type="none"/>
            <a:tailEnd len="sm" w="sm" type="none"/>
          </a:ln>
        </p:spPr>
      </p:cxnSp>
      <p:sp>
        <p:nvSpPr>
          <p:cNvPr id="1942" name="Google Shape;1942;p224"/>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2"/>
                </a:solidFill>
                <a:latin typeface="Public Sans"/>
                <a:ea typeface="Public Sans"/>
                <a:cs typeface="Public Sans"/>
                <a:sym typeface="Public Sans"/>
              </a:rPr>
              <a:t>Improved Security: </a:t>
            </a:r>
            <a:endParaRPr b="0" i="0" sz="1400" u="none" cap="none" strike="noStrike">
              <a:solidFill>
                <a:srgbClr val="000000"/>
              </a:solidFill>
              <a:latin typeface="Arial"/>
              <a:ea typeface="Arial"/>
              <a:cs typeface="Arial"/>
              <a:sym typeface="Arial"/>
            </a:endParaRPr>
          </a:p>
        </p:txBody>
      </p:sp>
      <p:sp>
        <p:nvSpPr>
          <p:cNvPr id="1943" name="Google Shape;1943;p224"/>
          <p:cNvSpPr/>
          <p:nvPr/>
        </p:nvSpPr>
        <p:spPr>
          <a:xfrm>
            <a:off x="461433" y="281108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944" name="Google Shape;1944;p224"/>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Effective networking reduces the risk of security breaches and protects against potential threats, such as unauthorized access and malicious attacks.</a:t>
            </a:r>
            <a:endParaRPr b="0" i="0" sz="1400" u="none" cap="none" strike="noStrike">
              <a:solidFill>
                <a:srgbClr val="000000"/>
              </a:solidFill>
              <a:latin typeface="Arial"/>
              <a:ea typeface="Arial"/>
              <a:cs typeface="Arial"/>
              <a:sym typeface="Arial"/>
            </a:endParaRPr>
          </a:p>
        </p:txBody>
      </p:sp>
      <p:cxnSp>
        <p:nvCxnSpPr>
          <p:cNvPr id="1945" name="Google Shape;1945;p224"/>
          <p:cNvCxnSpPr/>
          <p:nvPr/>
        </p:nvCxnSpPr>
        <p:spPr>
          <a:xfrm>
            <a:off x="550506" y="2901431"/>
            <a:ext cx="0" cy="1188487"/>
          </a:xfrm>
          <a:prstGeom prst="straightConnector1">
            <a:avLst/>
          </a:prstGeom>
          <a:noFill/>
          <a:ln cap="flat" cmpd="sng" w="9525">
            <a:solidFill>
              <a:schemeClr val="accent2"/>
            </a:solidFill>
            <a:prstDash val="solid"/>
            <a:round/>
            <a:headEnd len="sm" w="sm" type="none"/>
            <a:tailEnd len="sm" w="sm" type="none"/>
          </a:ln>
        </p:spPr>
      </p:cxnSp>
      <p:pic>
        <p:nvPicPr>
          <p:cNvPr id="1946" name="Google Shape;1946;p22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0" name="Shape 1950"/>
        <p:cNvGrpSpPr/>
        <p:nvPr/>
      </p:nvGrpSpPr>
      <p:grpSpPr>
        <a:xfrm>
          <a:off x="0" y="0"/>
          <a:ext cx="0" cy="0"/>
          <a:chOff x="0" y="0"/>
          <a:chExt cx="0" cy="0"/>
        </a:xfrm>
      </p:grpSpPr>
      <p:sp>
        <p:nvSpPr>
          <p:cNvPr id="1951" name="Google Shape;1951;p225"/>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Effective Networking for Deployment:</a:t>
            </a:r>
            <a:br>
              <a:rPr lang="en-US" sz="1300"/>
            </a:br>
            <a:endParaRPr sz="1300"/>
          </a:p>
        </p:txBody>
      </p:sp>
      <p:sp>
        <p:nvSpPr>
          <p:cNvPr id="1952" name="Google Shape;1952;p225"/>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Reduced Downtime: </a:t>
            </a:r>
            <a:endParaRPr/>
          </a:p>
        </p:txBody>
      </p:sp>
      <p:sp>
        <p:nvSpPr>
          <p:cNvPr id="1953" name="Google Shape;1953;p225"/>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954" name="Google Shape;1954;p225"/>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Effective networking reduces the risk of network bottlenecks and downtime, ensuring that systems and applications remain available and responsive.</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1955" name="Google Shape;1955;p225"/>
          <p:cNvCxnSpPr/>
          <p:nvPr/>
        </p:nvCxnSpPr>
        <p:spPr>
          <a:xfrm>
            <a:off x="550506" y="1116174"/>
            <a:ext cx="0" cy="1188487"/>
          </a:xfrm>
          <a:prstGeom prst="straightConnector1">
            <a:avLst/>
          </a:prstGeom>
          <a:noFill/>
          <a:ln cap="flat" cmpd="sng" w="9525">
            <a:solidFill>
              <a:schemeClr val="accent2"/>
            </a:solidFill>
            <a:prstDash val="solid"/>
            <a:round/>
            <a:headEnd len="sm" w="sm" type="none"/>
            <a:tailEnd len="sm" w="sm" type="none"/>
          </a:ln>
        </p:spPr>
      </p:cxnSp>
      <p:sp>
        <p:nvSpPr>
          <p:cNvPr id="1956" name="Google Shape;1956;p225"/>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2"/>
                </a:solidFill>
                <a:latin typeface="Public Sans"/>
                <a:ea typeface="Public Sans"/>
                <a:cs typeface="Public Sans"/>
                <a:sym typeface="Public Sans"/>
              </a:rPr>
              <a:t>Improved Scalability: </a:t>
            </a:r>
            <a:endParaRPr b="0" i="0" sz="1400" u="none" cap="none" strike="noStrike">
              <a:solidFill>
                <a:srgbClr val="000000"/>
              </a:solidFill>
              <a:latin typeface="Arial"/>
              <a:ea typeface="Arial"/>
              <a:cs typeface="Arial"/>
              <a:sym typeface="Arial"/>
            </a:endParaRPr>
          </a:p>
        </p:txBody>
      </p:sp>
      <p:sp>
        <p:nvSpPr>
          <p:cNvPr id="1957" name="Google Shape;1957;p225"/>
          <p:cNvSpPr/>
          <p:nvPr/>
        </p:nvSpPr>
        <p:spPr>
          <a:xfrm>
            <a:off x="461433" y="281108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958" name="Google Shape;1958;p225"/>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Effective networking enables easy scalability, as it provides a flexible and scalable infrastructure for supporting growing deployment needs.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959" name="Google Shape;1959;p225"/>
          <p:cNvCxnSpPr/>
          <p:nvPr/>
        </p:nvCxnSpPr>
        <p:spPr>
          <a:xfrm>
            <a:off x="550506" y="2901431"/>
            <a:ext cx="0" cy="1188487"/>
          </a:xfrm>
          <a:prstGeom prst="straightConnector1">
            <a:avLst/>
          </a:prstGeom>
          <a:noFill/>
          <a:ln cap="flat" cmpd="sng" w="9525">
            <a:solidFill>
              <a:schemeClr val="accent2"/>
            </a:solidFill>
            <a:prstDash val="solid"/>
            <a:round/>
            <a:headEnd len="sm" w="sm" type="none"/>
            <a:tailEnd len="sm" w="sm" type="none"/>
          </a:ln>
        </p:spPr>
      </p:cxnSp>
      <p:pic>
        <p:nvPicPr>
          <p:cNvPr id="1960" name="Google Shape;1960;p22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4" name="Shape 1964"/>
        <p:cNvGrpSpPr/>
        <p:nvPr/>
      </p:nvGrpSpPr>
      <p:grpSpPr>
        <a:xfrm>
          <a:off x="0" y="0"/>
          <a:ext cx="0" cy="0"/>
          <a:chOff x="0" y="0"/>
          <a:chExt cx="0" cy="0"/>
        </a:xfrm>
      </p:grpSpPr>
      <p:sp>
        <p:nvSpPr>
          <p:cNvPr id="1965" name="Google Shape;1965;p226"/>
          <p:cNvSpPr txBox="1"/>
          <p:nvPr>
            <p:ph idx="1" type="body"/>
          </p:nvPr>
        </p:nvSpPr>
        <p:spPr>
          <a:xfrm>
            <a:off x="144711" y="791804"/>
            <a:ext cx="4184693" cy="37452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500"/>
              <a:buNone/>
            </a:pPr>
            <a:r>
              <a:rPr b="1" lang="en-US" sz="1500"/>
              <a:t>Docker Networking </a:t>
            </a:r>
            <a:endParaRPr/>
          </a:p>
          <a:p>
            <a:pPr indent="0" lvl="0" marL="0" rtl="0" algn="l">
              <a:lnSpc>
                <a:spcPct val="100000"/>
              </a:lnSpc>
              <a:spcBef>
                <a:spcPts val="0"/>
              </a:spcBef>
              <a:spcAft>
                <a:spcPts val="0"/>
              </a:spcAft>
              <a:buSzPts val="1500"/>
              <a:buNone/>
            </a:pPr>
            <a:r>
              <a:t/>
            </a:r>
            <a:endParaRPr b="1" sz="1500"/>
          </a:p>
        </p:txBody>
      </p:sp>
      <p:sp>
        <p:nvSpPr>
          <p:cNvPr id="1966" name="Google Shape;1966;p226"/>
          <p:cNvSpPr txBox="1"/>
          <p:nvPr/>
        </p:nvSpPr>
        <p:spPr>
          <a:xfrm>
            <a:off x="79397" y="1119673"/>
            <a:ext cx="4492603" cy="374524"/>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chemeClr val="lt1"/>
              </a:buClr>
              <a:buSzPts val="1300"/>
              <a:buFont typeface="Noto Sans Symbols"/>
              <a:buChar char="▪"/>
            </a:pPr>
            <a:r>
              <a:rPr b="0" i="0" lang="en-US" sz="1300" u="none" cap="none" strike="noStrike">
                <a:solidFill>
                  <a:schemeClr val="lt1"/>
                </a:solidFill>
                <a:latin typeface="Public Sans"/>
                <a:ea typeface="Public Sans"/>
                <a:cs typeface="Public Sans"/>
                <a:sym typeface="Public Sans"/>
              </a:rPr>
              <a:t>Docker is a popular open-source platform for deploying and managing containers, and Docker networking is the component responsible for managing the communication between containers, as well as between containers and the host system. Docker networking provides a flexible and scalable infrastructure for connecting containers and facilitating communication between them.</a:t>
            </a:r>
            <a:endParaRPr b="0" i="0" sz="1400" u="none" cap="none" strike="noStrike">
              <a:solidFill>
                <a:srgbClr val="000000"/>
              </a:solidFill>
              <a:latin typeface="Arial"/>
              <a:ea typeface="Arial"/>
              <a:cs typeface="Arial"/>
              <a:sym typeface="Arial"/>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p:txBody>
      </p:sp>
      <p:pic>
        <p:nvPicPr>
          <p:cNvPr id="1967" name="Google Shape;1967;p22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1" name="Shape 1971"/>
        <p:cNvGrpSpPr/>
        <p:nvPr/>
      </p:nvGrpSpPr>
      <p:grpSpPr>
        <a:xfrm>
          <a:off x="0" y="0"/>
          <a:ext cx="0" cy="0"/>
          <a:chOff x="0" y="0"/>
          <a:chExt cx="0" cy="0"/>
        </a:xfrm>
      </p:grpSpPr>
      <p:sp>
        <p:nvSpPr>
          <p:cNvPr id="1972" name="Google Shape;1972;p227"/>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Docker Network Types:</a:t>
            </a:r>
            <a:br>
              <a:rPr lang="en-US" sz="1300"/>
            </a:br>
            <a:endParaRPr sz="1300"/>
          </a:p>
        </p:txBody>
      </p:sp>
      <p:sp>
        <p:nvSpPr>
          <p:cNvPr id="1973" name="Google Shape;1973;p227"/>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Bridge Network: </a:t>
            </a:r>
            <a:endParaRPr/>
          </a:p>
        </p:txBody>
      </p:sp>
      <p:sp>
        <p:nvSpPr>
          <p:cNvPr id="1974" name="Google Shape;1974;p227"/>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975" name="Google Shape;1975;p227"/>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The bridge network is the default network type in Docker, and it enables containers to communicate with each other and with the host system. The bridge network uses virtual Ethernet interfaces to connect containers and can be configured to provide isolated communication channels.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1976" name="Google Shape;1976;p227"/>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1977" name="Google Shape;1977;p227"/>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Public Sans"/>
                <a:ea typeface="Public Sans"/>
                <a:cs typeface="Public Sans"/>
                <a:sym typeface="Public Sans"/>
              </a:rPr>
              <a:t>Host Network: </a:t>
            </a:r>
            <a:endParaRPr b="0" i="0" sz="1400" u="none" cap="none" strike="noStrike">
              <a:solidFill>
                <a:srgbClr val="000000"/>
              </a:solidFill>
              <a:latin typeface="Arial"/>
              <a:ea typeface="Arial"/>
              <a:cs typeface="Arial"/>
              <a:sym typeface="Arial"/>
            </a:endParaRPr>
          </a:p>
        </p:txBody>
      </p:sp>
      <p:sp>
        <p:nvSpPr>
          <p:cNvPr id="1978" name="Google Shape;1978;p227"/>
          <p:cNvSpPr/>
          <p:nvPr/>
        </p:nvSpPr>
        <p:spPr>
          <a:xfrm>
            <a:off x="461433" y="2811080"/>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979" name="Google Shape;1979;p227"/>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The host network is a direct connection between containers and the host system, bypassing the network stack in Docker. This network type is used to provide direct access to the host system, but it sacrifices network isolation and security.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980" name="Google Shape;1980;p227"/>
          <p:cNvCxnSpPr/>
          <p:nvPr/>
        </p:nvCxnSpPr>
        <p:spPr>
          <a:xfrm>
            <a:off x="550506" y="2901431"/>
            <a:ext cx="0" cy="1188487"/>
          </a:xfrm>
          <a:prstGeom prst="straightConnector1">
            <a:avLst/>
          </a:prstGeom>
          <a:noFill/>
          <a:ln cap="flat" cmpd="sng" w="9525">
            <a:solidFill>
              <a:schemeClr val="lt2"/>
            </a:solidFill>
            <a:prstDash val="solid"/>
            <a:round/>
            <a:headEnd len="sm" w="sm" type="none"/>
            <a:tailEnd len="sm" w="sm" type="none"/>
          </a:ln>
        </p:spPr>
      </p:cxnSp>
      <p:pic>
        <p:nvPicPr>
          <p:cNvPr id="1981" name="Google Shape;1981;p22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7" name="Shape 1767"/>
        <p:cNvGrpSpPr/>
        <p:nvPr/>
      </p:nvGrpSpPr>
      <p:grpSpPr>
        <a:xfrm>
          <a:off x="0" y="0"/>
          <a:ext cx="0" cy="0"/>
          <a:chOff x="0" y="0"/>
          <a:chExt cx="0" cy="0"/>
        </a:xfrm>
      </p:grpSpPr>
      <p:sp>
        <p:nvSpPr>
          <p:cNvPr id="1768" name="Google Shape;1768;p210"/>
          <p:cNvSpPr txBox="1"/>
          <p:nvPr>
            <p:ph idx="2" type="body"/>
          </p:nvPr>
        </p:nvSpPr>
        <p:spPr>
          <a:xfrm>
            <a:off x="135732" y="755822"/>
            <a:ext cx="3540529" cy="2139553"/>
          </a:xfrm>
          <a:prstGeom prst="rect">
            <a:avLst/>
          </a:prstGeom>
          <a:noFill/>
          <a:ln>
            <a:noFill/>
          </a:ln>
        </p:spPr>
        <p:txBody>
          <a:bodyPr anchorCtr="0" anchor="t" bIns="45700" lIns="91425" spcFirstLastPara="1" rIns="91425" wrap="square" tIns="45700">
            <a:normAutofit/>
          </a:bodyPr>
          <a:lstStyle/>
          <a:p>
            <a:pPr indent="-285750" lvl="0" marL="285750" rtl="0" algn="l">
              <a:lnSpc>
                <a:spcPct val="100000"/>
              </a:lnSpc>
              <a:spcBef>
                <a:spcPts val="0"/>
              </a:spcBef>
              <a:spcAft>
                <a:spcPts val="0"/>
              </a:spcAft>
              <a:buSzPts val="1400"/>
              <a:buChar char="▪"/>
            </a:pPr>
            <a:r>
              <a:rPr lang="en-US"/>
              <a:t>Computer Networking</a:t>
            </a:r>
            <a:endParaRPr/>
          </a:p>
          <a:p>
            <a:pPr indent="-196850" lvl="0" marL="285750" rtl="0" algn="l">
              <a:lnSpc>
                <a:spcPct val="100000"/>
              </a:lnSpc>
              <a:spcBef>
                <a:spcPts val="0"/>
              </a:spcBef>
              <a:spcAft>
                <a:spcPts val="0"/>
              </a:spcAft>
              <a:buSzPts val="1400"/>
              <a:buNone/>
            </a:pPr>
            <a:r>
              <a:t/>
            </a:r>
            <a:endParaRPr/>
          </a:p>
          <a:p>
            <a:pPr indent="-285750" lvl="0" marL="285750" rtl="0" algn="l">
              <a:lnSpc>
                <a:spcPct val="100000"/>
              </a:lnSpc>
              <a:spcBef>
                <a:spcPts val="0"/>
              </a:spcBef>
              <a:spcAft>
                <a:spcPts val="0"/>
              </a:spcAft>
              <a:buSzPts val="1400"/>
              <a:buChar char="▪"/>
            </a:pPr>
            <a:r>
              <a:rPr lang="en-US"/>
              <a:t>Basic Linux Commands</a:t>
            </a:r>
            <a:endParaRPr/>
          </a:p>
          <a:p>
            <a:pPr indent="-196850" lvl="0" marL="285750" rtl="0" algn="l">
              <a:lnSpc>
                <a:spcPct val="100000"/>
              </a:lnSpc>
              <a:spcBef>
                <a:spcPts val="0"/>
              </a:spcBef>
              <a:spcAft>
                <a:spcPts val="0"/>
              </a:spcAft>
              <a:buSzPts val="1400"/>
              <a:buNone/>
            </a:pPr>
            <a:r>
              <a:t/>
            </a:r>
            <a:endParaRPr/>
          </a:p>
          <a:p>
            <a:pPr indent="-285750" lvl="0" marL="285750" rtl="0" algn="l">
              <a:lnSpc>
                <a:spcPct val="100000"/>
              </a:lnSpc>
              <a:spcBef>
                <a:spcPts val="0"/>
              </a:spcBef>
              <a:spcAft>
                <a:spcPts val="0"/>
              </a:spcAft>
              <a:buSzPts val="1400"/>
              <a:buChar char="▪"/>
            </a:pPr>
            <a:r>
              <a:rPr lang="en-US"/>
              <a:t>Cloud Hosting using AWS</a:t>
            </a:r>
            <a:endParaRPr/>
          </a:p>
          <a:p>
            <a:pPr indent="-196850" lvl="0" marL="285750" rtl="0" algn="l">
              <a:lnSpc>
                <a:spcPct val="100000"/>
              </a:lnSpc>
              <a:spcBef>
                <a:spcPts val="0"/>
              </a:spcBef>
              <a:spcAft>
                <a:spcPts val="0"/>
              </a:spcAft>
              <a:buSzPts val="1400"/>
              <a:buNone/>
            </a:pPr>
            <a:r>
              <a:t/>
            </a:r>
            <a:endParaRPr/>
          </a:p>
          <a:p>
            <a:pPr indent="-285750" lvl="0" marL="285750" rtl="0" algn="l">
              <a:lnSpc>
                <a:spcPct val="100000"/>
              </a:lnSpc>
              <a:spcBef>
                <a:spcPts val="0"/>
              </a:spcBef>
              <a:spcAft>
                <a:spcPts val="0"/>
              </a:spcAft>
              <a:buSzPts val="1400"/>
              <a:buChar char="▪"/>
            </a:pPr>
            <a:r>
              <a:rPr lang="en-US"/>
              <a:t>DevOps</a:t>
            </a:r>
            <a:endParaRPr/>
          </a:p>
          <a:p>
            <a:pPr indent="-196850" lvl="0" marL="285750" rtl="0" algn="l">
              <a:lnSpc>
                <a:spcPct val="100000"/>
              </a:lnSpc>
              <a:spcBef>
                <a:spcPts val="0"/>
              </a:spcBef>
              <a:spcAft>
                <a:spcPts val="0"/>
              </a:spcAft>
              <a:buSzPts val="1400"/>
              <a:buNone/>
            </a:pPr>
            <a:r>
              <a:t/>
            </a:r>
            <a:endParaRPr/>
          </a:p>
        </p:txBody>
      </p:sp>
      <p:sp>
        <p:nvSpPr>
          <p:cNvPr id="1769" name="Google Shape;1769;p210"/>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rmAutofit fontScale="90000"/>
          </a:bodyPr>
          <a:lstStyle/>
          <a:p>
            <a:pPr indent="0" lvl="0" marL="0" rtl="0" algn="l">
              <a:lnSpc>
                <a:spcPct val="100000"/>
              </a:lnSpc>
              <a:spcBef>
                <a:spcPts val="0"/>
              </a:spcBef>
              <a:spcAft>
                <a:spcPts val="0"/>
              </a:spcAft>
              <a:buClr>
                <a:srgbClr val="22366A"/>
              </a:buClr>
              <a:buSzPct val="111111"/>
              <a:buFont typeface="Public Sans"/>
              <a:buNone/>
            </a:pPr>
            <a:r>
              <a:rPr lang="en-US"/>
              <a:t>Topics Covered</a:t>
            </a:r>
            <a:endParaRPr/>
          </a:p>
        </p:txBody>
      </p:sp>
      <p:pic>
        <p:nvPicPr>
          <p:cNvPr id="1770" name="Google Shape;1770;p21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5" name="Shape 1985"/>
        <p:cNvGrpSpPr/>
        <p:nvPr/>
      </p:nvGrpSpPr>
      <p:grpSpPr>
        <a:xfrm>
          <a:off x="0" y="0"/>
          <a:ext cx="0" cy="0"/>
          <a:chOff x="0" y="0"/>
          <a:chExt cx="0" cy="0"/>
        </a:xfrm>
      </p:grpSpPr>
      <p:sp>
        <p:nvSpPr>
          <p:cNvPr id="1986" name="Google Shape;1986;p228"/>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Docker Network Types:</a:t>
            </a:r>
            <a:br>
              <a:rPr lang="en-US" sz="1300"/>
            </a:br>
            <a:endParaRPr sz="1300"/>
          </a:p>
        </p:txBody>
      </p:sp>
      <p:sp>
        <p:nvSpPr>
          <p:cNvPr id="1987" name="Google Shape;1987;p228"/>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Overlay Network: </a:t>
            </a:r>
            <a:endParaRPr/>
          </a:p>
        </p:txBody>
      </p:sp>
      <p:sp>
        <p:nvSpPr>
          <p:cNvPr id="1988" name="Google Shape;1988;p228"/>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989" name="Google Shape;1989;p228"/>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The overlay network is a multi-host network that enables communication between containers running on different host systems. The overlay network uses an overlay protocol, such as VXLAN or GRE, to encapsulate container traffic and route it between hosts.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1990" name="Google Shape;1990;p228"/>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1991" name="Google Shape;1991;p228"/>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Public Sans"/>
                <a:ea typeface="Public Sans"/>
                <a:cs typeface="Public Sans"/>
                <a:sym typeface="Public Sans"/>
              </a:rPr>
              <a:t>Macvlan Network: </a:t>
            </a:r>
            <a:endParaRPr b="0" i="0" sz="1400" u="none" cap="none" strike="noStrike">
              <a:solidFill>
                <a:srgbClr val="000000"/>
              </a:solidFill>
              <a:latin typeface="Arial"/>
              <a:ea typeface="Arial"/>
              <a:cs typeface="Arial"/>
              <a:sym typeface="Arial"/>
            </a:endParaRPr>
          </a:p>
        </p:txBody>
      </p:sp>
      <p:sp>
        <p:nvSpPr>
          <p:cNvPr id="1992" name="Google Shape;1992;p228"/>
          <p:cNvSpPr/>
          <p:nvPr/>
        </p:nvSpPr>
        <p:spPr>
          <a:xfrm>
            <a:off x="461433" y="2811080"/>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993" name="Google Shape;1993;p228"/>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The Macvlan network enables containers to appear as physical hosts on the same network segment as the host system. This network type provides a high degree of network isolation and security, and it is useful for deploying containers that require direct access to the network.</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994" name="Google Shape;1994;p228"/>
          <p:cNvCxnSpPr/>
          <p:nvPr/>
        </p:nvCxnSpPr>
        <p:spPr>
          <a:xfrm>
            <a:off x="550506" y="2901431"/>
            <a:ext cx="0" cy="1188487"/>
          </a:xfrm>
          <a:prstGeom prst="straightConnector1">
            <a:avLst/>
          </a:prstGeom>
          <a:noFill/>
          <a:ln cap="flat" cmpd="sng" w="9525">
            <a:solidFill>
              <a:schemeClr val="lt2"/>
            </a:solidFill>
            <a:prstDash val="solid"/>
            <a:round/>
            <a:headEnd len="sm" w="sm" type="none"/>
            <a:tailEnd len="sm" w="sm" type="none"/>
          </a:ln>
        </p:spPr>
      </p:cxnSp>
      <p:pic>
        <p:nvPicPr>
          <p:cNvPr id="1995" name="Google Shape;1995;p22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9" name="Shape 1999"/>
        <p:cNvGrpSpPr/>
        <p:nvPr/>
      </p:nvGrpSpPr>
      <p:grpSpPr>
        <a:xfrm>
          <a:off x="0" y="0"/>
          <a:ext cx="0" cy="0"/>
          <a:chOff x="0" y="0"/>
          <a:chExt cx="0" cy="0"/>
        </a:xfrm>
      </p:grpSpPr>
      <p:sp>
        <p:nvSpPr>
          <p:cNvPr id="2000" name="Google Shape;2000;p229"/>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Docker Networking Features:</a:t>
            </a:r>
            <a:endParaRPr/>
          </a:p>
        </p:txBody>
      </p:sp>
      <p:sp>
        <p:nvSpPr>
          <p:cNvPr id="2001" name="Google Shape;2001;p229"/>
          <p:cNvSpPr txBox="1"/>
          <p:nvPr/>
        </p:nvSpPr>
        <p:spPr>
          <a:xfrm>
            <a:off x="1065902" y="963244"/>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Network Name Resolution: </a:t>
            </a:r>
            <a:endParaRPr b="0" i="0" sz="1400" u="none" cap="none" strike="noStrike">
              <a:solidFill>
                <a:srgbClr val="000000"/>
              </a:solidFill>
              <a:latin typeface="Arial"/>
              <a:ea typeface="Arial"/>
              <a:cs typeface="Arial"/>
              <a:sym typeface="Arial"/>
            </a:endParaRPr>
          </a:p>
        </p:txBody>
      </p:sp>
      <p:sp>
        <p:nvSpPr>
          <p:cNvPr id="2002" name="Google Shape;2002;p229"/>
          <p:cNvSpPr/>
          <p:nvPr/>
        </p:nvSpPr>
        <p:spPr>
          <a:xfrm>
            <a:off x="890641" y="935627"/>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003" name="Google Shape;2003;p229"/>
          <p:cNvSpPr txBox="1"/>
          <p:nvPr/>
        </p:nvSpPr>
        <p:spPr>
          <a:xfrm>
            <a:off x="1176101" y="1388732"/>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Docker networking provides built-in name resolution for containers, allowing containers to communicate using human-readable names instead of IP addresses. This makes it easier to manage container communication and reduces the risk of configuration errors.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004" name="Google Shape;2004;p229"/>
          <p:cNvCxnSpPr/>
          <p:nvPr/>
        </p:nvCxnSpPr>
        <p:spPr>
          <a:xfrm>
            <a:off x="979714" y="1025978"/>
            <a:ext cx="0" cy="1188487"/>
          </a:xfrm>
          <a:prstGeom prst="straightConnector1">
            <a:avLst/>
          </a:prstGeom>
          <a:noFill/>
          <a:ln cap="flat" cmpd="sng" w="9525">
            <a:solidFill>
              <a:schemeClr val="accent1"/>
            </a:solidFill>
            <a:prstDash val="solid"/>
            <a:round/>
            <a:headEnd len="sm" w="sm" type="none"/>
            <a:tailEnd len="sm" w="sm" type="none"/>
          </a:ln>
        </p:spPr>
      </p:cxnSp>
      <p:sp>
        <p:nvSpPr>
          <p:cNvPr id="2005" name="Google Shape;2005;p229"/>
          <p:cNvSpPr txBox="1"/>
          <p:nvPr/>
        </p:nvSpPr>
        <p:spPr>
          <a:xfrm>
            <a:off x="1065902" y="2929036"/>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Port Mapping: </a:t>
            </a:r>
            <a:endParaRPr b="0" i="0" sz="1400" u="none" cap="none" strike="noStrike">
              <a:solidFill>
                <a:srgbClr val="000000"/>
              </a:solidFill>
              <a:latin typeface="Arial"/>
              <a:ea typeface="Arial"/>
              <a:cs typeface="Arial"/>
              <a:sym typeface="Arial"/>
            </a:endParaRPr>
          </a:p>
        </p:txBody>
      </p:sp>
      <p:sp>
        <p:nvSpPr>
          <p:cNvPr id="2006" name="Google Shape;2006;p229"/>
          <p:cNvSpPr/>
          <p:nvPr/>
        </p:nvSpPr>
        <p:spPr>
          <a:xfrm>
            <a:off x="890641" y="2901419"/>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007" name="Google Shape;2007;p229"/>
          <p:cNvSpPr txBox="1"/>
          <p:nvPr/>
        </p:nvSpPr>
        <p:spPr>
          <a:xfrm>
            <a:off x="1176102" y="3354524"/>
            <a:ext cx="6204412"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Docker networking enables containers to expose their services on specific ports, which can then be mapped to the host system. This allows containers to be accessed from the host system or other containers on the same network.</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008" name="Google Shape;2008;p229"/>
          <p:cNvCxnSpPr/>
          <p:nvPr/>
        </p:nvCxnSpPr>
        <p:spPr>
          <a:xfrm>
            <a:off x="979714" y="2991770"/>
            <a:ext cx="0" cy="1188487"/>
          </a:xfrm>
          <a:prstGeom prst="straightConnector1">
            <a:avLst/>
          </a:prstGeom>
          <a:noFill/>
          <a:ln cap="flat" cmpd="sng" w="9525">
            <a:solidFill>
              <a:schemeClr val="accent1"/>
            </a:solidFill>
            <a:prstDash val="solid"/>
            <a:round/>
            <a:headEnd len="sm" w="sm" type="none"/>
            <a:tailEnd len="sm" w="sm" type="none"/>
          </a:ln>
        </p:spPr>
      </p:cxnSp>
      <p:pic>
        <p:nvPicPr>
          <p:cNvPr id="2009" name="Google Shape;2009;p22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3" name="Shape 2013"/>
        <p:cNvGrpSpPr/>
        <p:nvPr/>
      </p:nvGrpSpPr>
      <p:grpSpPr>
        <a:xfrm>
          <a:off x="0" y="0"/>
          <a:ext cx="0" cy="0"/>
          <a:chOff x="0" y="0"/>
          <a:chExt cx="0" cy="0"/>
        </a:xfrm>
      </p:grpSpPr>
      <p:sp>
        <p:nvSpPr>
          <p:cNvPr id="2014" name="Google Shape;2014;p230"/>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Docker Networking Features:</a:t>
            </a:r>
            <a:endParaRPr/>
          </a:p>
        </p:txBody>
      </p:sp>
      <p:sp>
        <p:nvSpPr>
          <p:cNvPr id="2015" name="Google Shape;2015;p230"/>
          <p:cNvSpPr txBox="1"/>
          <p:nvPr/>
        </p:nvSpPr>
        <p:spPr>
          <a:xfrm>
            <a:off x="1065902" y="963244"/>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Load Balancing: </a:t>
            </a:r>
            <a:endParaRPr b="0" i="0" sz="1400" u="none" cap="none" strike="noStrike">
              <a:solidFill>
                <a:srgbClr val="000000"/>
              </a:solidFill>
              <a:latin typeface="Arial"/>
              <a:ea typeface="Arial"/>
              <a:cs typeface="Arial"/>
              <a:sym typeface="Arial"/>
            </a:endParaRPr>
          </a:p>
        </p:txBody>
      </p:sp>
      <p:sp>
        <p:nvSpPr>
          <p:cNvPr id="2016" name="Google Shape;2016;p230"/>
          <p:cNvSpPr/>
          <p:nvPr/>
        </p:nvSpPr>
        <p:spPr>
          <a:xfrm>
            <a:off x="890641" y="935627"/>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017" name="Google Shape;2017;p230"/>
          <p:cNvSpPr txBox="1"/>
          <p:nvPr/>
        </p:nvSpPr>
        <p:spPr>
          <a:xfrm>
            <a:off x="1176101" y="1388732"/>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Docker networking provides basic load balancing capabilities, allowing traffic to be distributed across multiple containers running the same service. Load balancing can be configured through the use of Docker Compose or other orchestration tools.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018" name="Google Shape;2018;p230"/>
          <p:cNvCxnSpPr/>
          <p:nvPr/>
        </p:nvCxnSpPr>
        <p:spPr>
          <a:xfrm>
            <a:off x="979714" y="1025978"/>
            <a:ext cx="0" cy="1188487"/>
          </a:xfrm>
          <a:prstGeom prst="straightConnector1">
            <a:avLst/>
          </a:prstGeom>
          <a:noFill/>
          <a:ln cap="flat" cmpd="sng" w="9525">
            <a:solidFill>
              <a:schemeClr val="accent1"/>
            </a:solidFill>
            <a:prstDash val="solid"/>
            <a:round/>
            <a:headEnd len="sm" w="sm" type="none"/>
            <a:tailEnd len="sm" w="sm" type="none"/>
          </a:ln>
        </p:spPr>
      </p:cxnSp>
      <p:sp>
        <p:nvSpPr>
          <p:cNvPr id="2019" name="Google Shape;2019;p230"/>
          <p:cNvSpPr txBox="1"/>
          <p:nvPr/>
        </p:nvSpPr>
        <p:spPr>
          <a:xfrm>
            <a:off x="1065902" y="2929036"/>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Network Isolation: </a:t>
            </a:r>
            <a:endParaRPr b="0" i="0" sz="1400" u="none" cap="none" strike="noStrike">
              <a:solidFill>
                <a:srgbClr val="000000"/>
              </a:solidFill>
              <a:latin typeface="Arial"/>
              <a:ea typeface="Arial"/>
              <a:cs typeface="Arial"/>
              <a:sym typeface="Arial"/>
            </a:endParaRPr>
          </a:p>
        </p:txBody>
      </p:sp>
      <p:sp>
        <p:nvSpPr>
          <p:cNvPr id="2020" name="Google Shape;2020;p230"/>
          <p:cNvSpPr/>
          <p:nvPr/>
        </p:nvSpPr>
        <p:spPr>
          <a:xfrm>
            <a:off x="890641" y="2901419"/>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021" name="Google Shape;2021;p230"/>
          <p:cNvSpPr txBox="1"/>
          <p:nvPr/>
        </p:nvSpPr>
        <p:spPr>
          <a:xfrm>
            <a:off x="1176102" y="3354524"/>
            <a:ext cx="6204412"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Docker networking provides network isolation between containers and the host system, ensuring that containers are isolated from one another and from the host system. This reduces the risk of security breaches and improves overall security.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022" name="Google Shape;2022;p230"/>
          <p:cNvCxnSpPr/>
          <p:nvPr/>
        </p:nvCxnSpPr>
        <p:spPr>
          <a:xfrm>
            <a:off x="979714" y="2991770"/>
            <a:ext cx="0" cy="1188487"/>
          </a:xfrm>
          <a:prstGeom prst="straightConnector1">
            <a:avLst/>
          </a:prstGeom>
          <a:noFill/>
          <a:ln cap="flat" cmpd="sng" w="9525">
            <a:solidFill>
              <a:schemeClr val="accent1"/>
            </a:solidFill>
            <a:prstDash val="solid"/>
            <a:round/>
            <a:headEnd len="sm" w="sm" type="none"/>
            <a:tailEnd len="sm" w="sm" type="none"/>
          </a:ln>
        </p:spPr>
      </p:cxnSp>
      <p:pic>
        <p:nvPicPr>
          <p:cNvPr id="2023" name="Google Shape;2023;p23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7" name="Shape 2027"/>
        <p:cNvGrpSpPr/>
        <p:nvPr/>
      </p:nvGrpSpPr>
      <p:grpSpPr>
        <a:xfrm>
          <a:off x="0" y="0"/>
          <a:ext cx="0" cy="0"/>
          <a:chOff x="0" y="0"/>
          <a:chExt cx="0" cy="0"/>
        </a:xfrm>
      </p:grpSpPr>
      <p:sp>
        <p:nvSpPr>
          <p:cNvPr id="2028" name="Google Shape;2028;p23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Docker Networking:</a:t>
            </a:r>
            <a:endParaRPr/>
          </a:p>
        </p:txBody>
      </p:sp>
      <p:sp>
        <p:nvSpPr>
          <p:cNvPr id="2029" name="Google Shape;2029;p231"/>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Simplified Container Communication: </a:t>
            </a:r>
            <a:endParaRPr/>
          </a:p>
        </p:txBody>
      </p:sp>
      <p:sp>
        <p:nvSpPr>
          <p:cNvPr id="2030" name="Google Shape;2030;p231"/>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031" name="Google Shape;2031;p231"/>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Docker networking makes it easy to connect containers and facilitate communication between them, reducing the complexity of container deployment and management.</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032" name="Google Shape;2032;p231"/>
          <p:cNvCxnSpPr/>
          <p:nvPr/>
        </p:nvCxnSpPr>
        <p:spPr>
          <a:xfrm>
            <a:off x="550506" y="1116174"/>
            <a:ext cx="0" cy="1188487"/>
          </a:xfrm>
          <a:prstGeom prst="straightConnector1">
            <a:avLst/>
          </a:prstGeom>
          <a:noFill/>
          <a:ln cap="flat" cmpd="sng" w="9525">
            <a:solidFill>
              <a:schemeClr val="accent2"/>
            </a:solidFill>
            <a:prstDash val="solid"/>
            <a:round/>
            <a:headEnd len="sm" w="sm" type="none"/>
            <a:tailEnd len="sm" w="sm" type="none"/>
          </a:ln>
        </p:spPr>
      </p:cxnSp>
      <p:sp>
        <p:nvSpPr>
          <p:cNvPr id="2033" name="Google Shape;2033;p231"/>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2"/>
                </a:solidFill>
                <a:latin typeface="Public Sans"/>
                <a:ea typeface="Public Sans"/>
                <a:cs typeface="Public Sans"/>
                <a:sym typeface="Public Sans"/>
              </a:rPr>
              <a:t>Improved Network Security: </a:t>
            </a:r>
            <a:endParaRPr b="0" i="0" sz="1400" u="none" cap="none" strike="noStrike">
              <a:solidFill>
                <a:srgbClr val="000000"/>
              </a:solidFill>
              <a:latin typeface="Arial"/>
              <a:ea typeface="Arial"/>
              <a:cs typeface="Arial"/>
              <a:sym typeface="Arial"/>
            </a:endParaRPr>
          </a:p>
        </p:txBody>
      </p:sp>
      <p:sp>
        <p:nvSpPr>
          <p:cNvPr id="2034" name="Google Shape;2034;p231"/>
          <p:cNvSpPr/>
          <p:nvPr/>
        </p:nvSpPr>
        <p:spPr>
          <a:xfrm>
            <a:off x="461433" y="281108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035" name="Google Shape;2035;p231"/>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Docker networking provides network isolation and security, reducing the risk of security breaches and improving overall security.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036" name="Google Shape;2036;p231"/>
          <p:cNvCxnSpPr/>
          <p:nvPr/>
        </p:nvCxnSpPr>
        <p:spPr>
          <a:xfrm>
            <a:off x="550506" y="2901431"/>
            <a:ext cx="0" cy="1188487"/>
          </a:xfrm>
          <a:prstGeom prst="straightConnector1">
            <a:avLst/>
          </a:prstGeom>
          <a:noFill/>
          <a:ln cap="flat" cmpd="sng" w="9525">
            <a:solidFill>
              <a:schemeClr val="accent2"/>
            </a:solidFill>
            <a:prstDash val="solid"/>
            <a:round/>
            <a:headEnd len="sm" w="sm" type="none"/>
            <a:tailEnd len="sm" w="sm" type="none"/>
          </a:ln>
        </p:spPr>
      </p:cxnSp>
      <p:pic>
        <p:nvPicPr>
          <p:cNvPr id="2037" name="Google Shape;2037;p23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1" name="Shape 2041"/>
        <p:cNvGrpSpPr/>
        <p:nvPr/>
      </p:nvGrpSpPr>
      <p:grpSpPr>
        <a:xfrm>
          <a:off x="0" y="0"/>
          <a:ext cx="0" cy="0"/>
          <a:chOff x="0" y="0"/>
          <a:chExt cx="0" cy="0"/>
        </a:xfrm>
      </p:grpSpPr>
      <p:sp>
        <p:nvSpPr>
          <p:cNvPr id="2042" name="Google Shape;2042;p23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Docker Networking:</a:t>
            </a:r>
            <a:endParaRPr/>
          </a:p>
        </p:txBody>
      </p:sp>
      <p:sp>
        <p:nvSpPr>
          <p:cNvPr id="2043" name="Google Shape;2043;p232"/>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Flexible Network Configuration: </a:t>
            </a:r>
            <a:endParaRPr/>
          </a:p>
        </p:txBody>
      </p:sp>
      <p:sp>
        <p:nvSpPr>
          <p:cNvPr id="2044" name="Google Shape;2044;p232"/>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045" name="Google Shape;2045;p232"/>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Docker networking provides a flexible and scalable infrastructure for connecting containers, allowing networks to be configured to meet the specific needs of each deployment.</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046" name="Google Shape;2046;p232"/>
          <p:cNvCxnSpPr/>
          <p:nvPr/>
        </p:nvCxnSpPr>
        <p:spPr>
          <a:xfrm>
            <a:off x="550506" y="1116174"/>
            <a:ext cx="0" cy="1188487"/>
          </a:xfrm>
          <a:prstGeom prst="straightConnector1">
            <a:avLst/>
          </a:prstGeom>
          <a:noFill/>
          <a:ln cap="flat" cmpd="sng" w="9525">
            <a:solidFill>
              <a:schemeClr val="accent2"/>
            </a:solidFill>
            <a:prstDash val="solid"/>
            <a:round/>
            <a:headEnd len="sm" w="sm" type="none"/>
            <a:tailEnd len="sm" w="sm" type="none"/>
          </a:ln>
        </p:spPr>
      </p:cxnSp>
      <p:sp>
        <p:nvSpPr>
          <p:cNvPr id="2047" name="Google Shape;2047;p232"/>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2"/>
                </a:solidFill>
                <a:latin typeface="Public Sans"/>
                <a:ea typeface="Public Sans"/>
                <a:cs typeface="Public Sans"/>
                <a:sym typeface="Public Sans"/>
              </a:rPr>
              <a:t>Easy Scalability: </a:t>
            </a:r>
            <a:endParaRPr b="0" i="0" sz="1400" u="none" cap="none" strike="noStrike">
              <a:solidFill>
                <a:srgbClr val="000000"/>
              </a:solidFill>
              <a:latin typeface="Arial"/>
              <a:ea typeface="Arial"/>
              <a:cs typeface="Arial"/>
              <a:sym typeface="Arial"/>
            </a:endParaRPr>
          </a:p>
        </p:txBody>
      </p:sp>
      <p:sp>
        <p:nvSpPr>
          <p:cNvPr id="2048" name="Google Shape;2048;p232"/>
          <p:cNvSpPr/>
          <p:nvPr/>
        </p:nvSpPr>
        <p:spPr>
          <a:xfrm>
            <a:off x="461433" y="281108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049" name="Google Shape;2049;p232"/>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Docker networking enables easy scalability, as it provides a flexible and scalable infrastructure for supporting growing deployment needs.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050" name="Google Shape;2050;p232"/>
          <p:cNvCxnSpPr/>
          <p:nvPr/>
        </p:nvCxnSpPr>
        <p:spPr>
          <a:xfrm>
            <a:off x="550506" y="2901431"/>
            <a:ext cx="0" cy="1188487"/>
          </a:xfrm>
          <a:prstGeom prst="straightConnector1">
            <a:avLst/>
          </a:prstGeom>
          <a:noFill/>
          <a:ln cap="flat" cmpd="sng" w="9525">
            <a:solidFill>
              <a:schemeClr val="accent2"/>
            </a:solidFill>
            <a:prstDash val="solid"/>
            <a:round/>
            <a:headEnd len="sm" w="sm" type="none"/>
            <a:tailEnd len="sm" w="sm" type="none"/>
          </a:ln>
        </p:spPr>
      </p:cxnSp>
      <p:pic>
        <p:nvPicPr>
          <p:cNvPr id="2051" name="Google Shape;2051;p23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5" name="Shape 2055"/>
        <p:cNvGrpSpPr/>
        <p:nvPr/>
      </p:nvGrpSpPr>
      <p:grpSpPr>
        <a:xfrm>
          <a:off x="0" y="0"/>
          <a:ext cx="0" cy="0"/>
          <a:chOff x="0" y="0"/>
          <a:chExt cx="0" cy="0"/>
        </a:xfrm>
      </p:grpSpPr>
      <p:pic>
        <p:nvPicPr>
          <p:cNvPr descr="Background pattern&#10;&#10;Description automatically generated" id="2056" name="Google Shape;2056;p233"/>
          <p:cNvPicPr preferRelativeResize="0"/>
          <p:nvPr/>
        </p:nvPicPr>
        <p:blipFill rotWithShape="1">
          <a:blip r:embed="rId3">
            <a:alphaModFix amt="43000"/>
          </a:blip>
          <a:srcRect b="0" l="8234" r="8234" t="0"/>
          <a:stretch/>
        </p:blipFill>
        <p:spPr>
          <a:xfrm>
            <a:off x="0" y="0"/>
            <a:ext cx="9144001" cy="5143500"/>
          </a:xfrm>
          <a:prstGeom prst="rect">
            <a:avLst/>
          </a:prstGeom>
          <a:noFill/>
          <a:ln>
            <a:noFill/>
          </a:ln>
        </p:spPr>
      </p:pic>
      <p:pic>
        <p:nvPicPr>
          <p:cNvPr descr="Shape&#10;&#10;Description automatically generated with low confidence" id="2057" name="Google Shape;2057;p233"/>
          <p:cNvPicPr preferRelativeResize="0"/>
          <p:nvPr/>
        </p:nvPicPr>
        <p:blipFill rotWithShape="1">
          <a:blip r:embed="rId4">
            <a:alphaModFix/>
          </a:blip>
          <a:srcRect b="0" l="0" r="0" t="0"/>
          <a:stretch/>
        </p:blipFill>
        <p:spPr>
          <a:xfrm>
            <a:off x="0" y="0"/>
            <a:ext cx="9143990" cy="5143494"/>
          </a:xfrm>
          <a:prstGeom prst="rect">
            <a:avLst/>
          </a:prstGeom>
          <a:noFill/>
          <a:ln>
            <a:noFill/>
          </a:ln>
        </p:spPr>
      </p:pic>
      <p:cxnSp>
        <p:nvCxnSpPr>
          <p:cNvPr id="2058" name="Google Shape;2058;p233"/>
          <p:cNvCxnSpPr/>
          <p:nvPr/>
        </p:nvCxnSpPr>
        <p:spPr>
          <a:xfrm>
            <a:off x="2263140" y="1916435"/>
            <a:ext cx="4747260" cy="0"/>
          </a:xfrm>
          <a:prstGeom prst="straightConnector1">
            <a:avLst/>
          </a:prstGeom>
          <a:noFill/>
          <a:ln cap="flat" cmpd="sng" w="19050">
            <a:solidFill>
              <a:schemeClr val="lt2"/>
            </a:solidFill>
            <a:prstDash val="solid"/>
            <a:round/>
            <a:headEnd len="sm" w="sm" type="none"/>
            <a:tailEnd len="sm" w="sm" type="none"/>
          </a:ln>
        </p:spPr>
      </p:cxnSp>
      <p:sp>
        <p:nvSpPr>
          <p:cNvPr id="2059" name="Google Shape;2059;p233"/>
          <p:cNvSpPr txBox="1"/>
          <p:nvPr/>
        </p:nvSpPr>
        <p:spPr>
          <a:xfrm>
            <a:off x="571500" y="2107343"/>
            <a:ext cx="8001000" cy="132339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1" lang="en-US" sz="2400" u="none" cap="none" strike="noStrike">
                <a:solidFill>
                  <a:schemeClr val="accent1"/>
                </a:solidFill>
                <a:latin typeface="Public Sans"/>
                <a:ea typeface="Public Sans"/>
                <a:cs typeface="Public Sans"/>
                <a:sym typeface="Public Sans"/>
              </a:rPr>
              <a:t>Basic Linux Commands</a:t>
            </a:r>
            <a:endParaRPr b="0" i="0" sz="1400" u="none" cap="none" strike="noStrike">
              <a:solidFill>
                <a:srgbClr val="000000"/>
              </a:solidFill>
              <a:latin typeface="Arial"/>
              <a:ea typeface="Arial"/>
              <a:cs typeface="Arial"/>
              <a:sym typeface="Arial"/>
            </a:endParaRPr>
          </a:p>
        </p:txBody>
      </p:sp>
      <p:cxnSp>
        <p:nvCxnSpPr>
          <p:cNvPr id="2060" name="Google Shape;2060;p233"/>
          <p:cNvCxnSpPr/>
          <p:nvPr/>
        </p:nvCxnSpPr>
        <p:spPr>
          <a:xfrm>
            <a:off x="2263140" y="2871268"/>
            <a:ext cx="4747260" cy="0"/>
          </a:xfrm>
          <a:prstGeom prst="straightConnector1">
            <a:avLst/>
          </a:prstGeom>
          <a:noFill/>
          <a:ln cap="flat" cmpd="sng" w="19050">
            <a:solidFill>
              <a:schemeClr val="lt2"/>
            </a:solidFill>
            <a:prstDash val="solid"/>
            <a:round/>
            <a:headEnd len="sm" w="sm" type="none"/>
            <a:tailEnd len="sm" w="sm" type="none"/>
          </a:ln>
        </p:spPr>
      </p:cxnSp>
      <p:pic>
        <p:nvPicPr>
          <p:cNvPr id="2061" name="Google Shape;2061;p233"/>
          <p:cNvPicPr preferRelativeResize="0"/>
          <p:nvPr/>
        </p:nvPicPr>
        <p:blipFill rotWithShape="1">
          <a:blip r:embed="rId5">
            <a:alphaModFix/>
          </a:blip>
          <a:srcRect b="0" l="0" r="0" t="0"/>
          <a:stretch/>
        </p:blipFill>
        <p:spPr>
          <a:xfrm>
            <a:off x="0" y="3"/>
            <a:ext cx="9144000" cy="514348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5" name="Shape 2065"/>
        <p:cNvGrpSpPr/>
        <p:nvPr/>
      </p:nvGrpSpPr>
      <p:grpSpPr>
        <a:xfrm>
          <a:off x="0" y="0"/>
          <a:ext cx="0" cy="0"/>
          <a:chOff x="0" y="0"/>
          <a:chExt cx="0" cy="0"/>
        </a:xfrm>
      </p:grpSpPr>
      <p:sp>
        <p:nvSpPr>
          <p:cNvPr id="2066" name="Google Shape;2066;p234"/>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67" name="Google Shape;2067;p234"/>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Basic Navigation Commands</a:t>
            </a:r>
            <a:endParaRPr/>
          </a:p>
          <a:p>
            <a:pPr indent="0" lvl="0" marL="0" rtl="0" algn="l">
              <a:lnSpc>
                <a:spcPct val="100000"/>
              </a:lnSpc>
              <a:spcBef>
                <a:spcPts val="750"/>
              </a:spcBef>
              <a:spcAft>
                <a:spcPts val="0"/>
              </a:spcAft>
              <a:buSzPts val="1400"/>
              <a:buNone/>
            </a:pPr>
            <a:r>
              <a:t/>
            </a:r>
            <a:endParaRPr b="1">
              <a:solidFill>
                <a:schemeClr val="dk2"/>
              </a:solidFill>
            </a:endParaRPr>
          </a:p>
        </p:txBody>
      </p:sp>
      <p:sp>
        <p:nvSpPr>
          <p:cNvPr id="2068" name="Google Shape;2068;p234"/>
          <p:cNvSpPr txBox="1"/>
          <p:nvPr/>
        </p:nvSpPr>
        <p:spPr>
          <a:xfrm>
            <a:off x="135732" y="767324"/>
            <a:ext cx="7436498" cy="1938992"/>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pwd: displays the current working directory</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ls: lists the contents of a directory</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cd: changes the current working directory</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echo: displays a message or the value of a variable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069" name="Google Shape;2069;p234"/>
          <p:cNvPicPr preferRelativeResize="0"/>
          <p:nvPr/>
        </p:nvPicPr>
        <p:blipFill rotWithShape="1">
          <a:blip r:embed="rId3">
            <a:alphaModFix/>
          </a:blip>
          <a:srcRect b="0" l="0" r="0" t="0"/>
          <a:stretch/>
        </p:blipFill>
        <p:spPr>
          <a:xfrm>
            <a:off x="0" y="76203"/>
            <a:ext cx="9144000" cy="514348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3" name="Shape 2073"/>
        <p:cNvGrpSpPr/>
        <p:nvPr/>
      </p:nvGrpSpPr>
      <p:grpSpPr>
        <a:xfrm>
          <a:off x="0" y="0"/>
          <a:ext cx="0" cy="0"/>
          <a:chOff x="0" y="0"/>
          <a:chExt cx="0" cy="0"/>
        </a:xfrm>
      </p:grpSpPr>
      <p:sp>
        <p:nvSpPr>
          <p:cNvPr id="2074" name="Google Shape;2074;p235"/>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75" name="Google Shape;2075;p235"/>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File Management Commands</a:t>
            </a:r>
            <a:endParaRPr/>
          </a:p>
        </p:txBody>
      </p:sp>
      <p:sp>
        <p:nvSpPr>
          <p:cNvPr id="2076" name="Google Shape;2076;p235"/>
          <p:cNvSpPr txBox="1"/>
          <p:nvPr/>
        </p:nvSpPr>
        <p:spPr>
          <a:xfrm>
            <a:off x="135732" y="767324"/>
            <a:ext cx="7436498" cy="2308324"/>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touch: creates a new file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cp: copies a file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mv: moves or renames a file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rm: deletes a file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mkdir: creates a new directory</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077" name="Google Shape;2077;p23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1" name="Shape 2081"/>
        <p:cNvGrpSpPr/>
        <p:nvPr/>
      </p:nvGrpSpPr>
      <p:grpSpPr>
        <a:xfrm>
          <a:off x="0" y="0"/>
          <a:ext cx="0" cy="0"/>
          <a:chOff x="0" y="0"/>
          <a:chExt cx="0" cy="0"/>
        </a:xfrm>
      </p:grpSpPr>
      <p:sp>
        <p:nvSpPr>
          <p:cNvPr id="2082" name="Google Shape;2082;p236"/>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83" name="Google Shape;2083;p236"/>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Viewing and Editing Files</a:t>
            </a:r>
            <a:endParaRPr/>
          </a:p>
        </p:txBody>
      </p:sp>
      <p:sp>
        <p:nvSpPr>
          <p:cNvPr id="2084" name="Google Shape;2084;p236"/>
          <p:cNvSpPr txBox="1"/>
          <p:nvPr/>
        </p:nvSpPr>
        <p:spPr>
          <a:xfrm>
            <a:off x="135732" y="767324"/>
            <a:ext cx="7436498" cy="1938992"/>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cat: displays the contents of a file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more: displays the contents of a file one screen at a time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less: displays the contents of a file one screen at a time with more options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nano: a simple text editor for editing files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085" name="Google Shape;2085;p23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9" name="Shape 2089"/>
        <p:cNvGrpSpPr/>
        <p:nvPr/>
      </p:nvGrpSpPr>
      <p:grpSpPr>
        <a:xfrm>
          <a:off x="0" y="0"/>
          <a:ext cx="0" cy="0"/>
          <a:chOff x="0" y="0"/>
          <a:chExt cx="0" cy="0"/>
        </a:xfrm>
      </p:grpSpPr>
      <p:sp>
        <p:nvSpPr>
          <p:cNvPr id="2090" name="Google Shape;2090;p237"/>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91" name="Google Shape;2091;p237"/>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Searching and Grep</a:t>
            </a:r>
            <a:endParaRPr/>
          </a:p>
        </p:txBody>
      </p:sp>
      <p:sp>
        <p:nvSpPr>
          <p:cNvPr id="2092" name="Google Shape;2092;p237"/>
          <p:cNvSpPr txBox="1"/>
          <p:nvPr/>
        </p:nvSpPr>
        <p:spPr>
          <a:xfrm>
            <a:off x="135732" y="767324"/>
            <a:ext cx="7436498" cy="156966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grep: searches for a pattern in a file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find: searches for files based on criteria</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whereis: searches for a command</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which: displays the path of a command</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093" name="Google Shape;2093;p23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4" name="Shape 1774"/>
        <p:cNvGrpSpPr/>
        <p:nvPr/>
      </p:nvGrpSpPr>
      <p:grpSpPr>
        <a:xfrm>
          <a:off x="0" y="0"/>
          <a:ext cx="0" cy="0"/>
          <a:chOff x="0" y="0"/>
          <a:chExt cx="0" cy="0"/>
        </a:xfrm>
      </p:grpSpPr>
      <p:sp>
        <p:nvSpPr>
          <p:cNvPr id="1775" name="Google Shape;1775;p211"/>
          <p:cNvSpPr txBox="1"/>
          <p:nvPr>
            <p:ph idx="1" type="body"/>
          </p:nvPr>
        </p:nvSpPr>
        <p:spPr>
          <a:xfrm>
            <a:off x="144711" y="791804"/>
            <a:ext cx="4184693" cy="37452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500"/>
              <a:buNone/>
            </a:pPr>
            <a:r>
              <a:rPr b="1" lang="en-US" sz="1500"/>
              <a:t>Computer Networking</a:t>
            </a:r>
            <a:endParaRPr sz="1500"/>
          </a:p>
        </p:txBody>
      </p:sp>
      <p:sp>
        <p:nvSpPr>
          <p:cNvPr id="1776" name="Google Shape;1776;p211"/>
          <p:cNvSpPr txBox="1"/>
          <p:nvPr/>
        </p:nvSpPr>
        <p:spPr>
          <a:xfrm>
            <a:off x="79397" y="1119673"/>
            <a:ext cx="4660554" cy="374524"/>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chemeClr val="lt1"/>
              </a:buClr>
              <a:buSzPts val="1300"/>
              <a:buFont typeface="Noto Sans Symbols"/>
              <a:buChar char="▪"/>
            </a:pPr>
            <a:r>
              <a:rPr b="0" i="0" lang="en-US" sz="1300" u="none" cap="none" strike="noStrike">
                <a:solidFill>
                  <a:schemeClr val="lt1"/>
                </a:solidFill>
                <a:latin typeface="Public Sans"/>
                <a:ea typeface="Public Sans"/>
                <a:cs typeface="Public Sans"/>
                <a:sym typeface="Public Sans"/>
              </a:rPr>
              <a:t>Computer networks are a critical component of modern computing, enabling communication and data exchange between multiple devices and systems. Networks play a vital role in connecting computers, mobile devices, and other computing resources to facilitate communication and collaboration.</a:t>
            </a:r>
            <a:endParaRPr b="0" i="0" sz="1400" u="none" cap="none" strike="noStrike">
              <a:solidFill>
                <a:srgbClr val="000000"/>
              </a:solidFill>
              <a:latin typeface="Arial"/>
              <a:ea typeface="Arial"/>
              <a:cs typeface="Arial"/>
              <a:sym typeface="Arial"/>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p:txBody>
      </p:sp>
      <p:pic>
        <p:nvPicPr>
          <p:cNvPr id="1777" name="Google Shape;1777;p21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7" name="Shape 2097"/>
        <p:cNvGrpSpPr/>
        <p:nvPr/>
      </p:nvGrpSpPr>
      <p:grpSpPr>
        <a:xfrm>
          <a:off x="0" y="0"/>
          <a:ext cx="0" cy="0"/>
          <a:chOff x="0" y="0"/>
          <a:chExt cx="0" cy="0"/>
        </a:xfrm>
      </p:grpSpPr>
      <p:sp>
        <p:nvSpPr>
          <p:cNvPr id="2098" name="Google Shape;2098;p238"/>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99" name="Google Shape;2099;p238"/>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Process Management Commands</a:t>
            </a:r>
            <a:endParaRPr/>
          </a:p>
        </p:txBody>
      </p:sp>
      <p:sp>
        <p:nvSpPr>
          <p:cNvPr id="2100" name="Google Shape;2100;p238"/>
          <p:cNvSpPr txBox="1"/>
          <p:nvPr/>
        </p:nvSpPr>
        <p:spPr>
          <a:xfrm>
            <a:off x="135732" y="767324"/>
            <a:ext cx="7436498" cy="156966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ps: displays information about running processes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top: displays information about running processes and system performance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kill: terminates a process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killall: terminates multiple processes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101" name="Google Shape;2101;p23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5" name="Shape 2105"/>
        <p:cNvGrpSpPr/>
        <p:nvPr/>
      </p:nvGrpSpPr>
      <p:grpSpPr>
        <a:xfrm>
          <a:off x="0" y="0"/>
          <a:ext cx="0" cy="0"/>
          <a:chOff x="0" y="0"/>
          <a:chExt cx="0" cy="0"/>
        </a:xfrm>
      </p:grpSpPr>
      <p:sp>
        <p:nvSpPr>
          <p:cNvPr id="2106" name="Google Shape;2106;p239"/>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07" name="Google Shape;2107;p239"/>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File Permissions</a:t>
            </a:r>
            <a:endParaRPr/>
          </a:p>
        </p:txBody>
      </p:sp>
      <p:sp>
        <p:nvSpPr>
          <p:cNvPr id="2108" name="Google Shape;2108;p239"/>
          <p:cNvSpPr txBox="1"/>
          <p:nvPr/>
        </p:nvSpPr>
        <p:spPr>
          <a:xfrm>
            <a:off x="135732" y="767324"/>
            <a:ext cx="7436498" cy="1200329"/>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chmod: changes the permissions of a file or directory</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chown: changes the owner of a file or directory</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chgrp: changes the group owner of a file or directory</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109" name="Google Shape;2109;p23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3" name="Shape 2113"/>
        <p:cNvGrpSpPr/>
        <p:nvPr/>
      </p:nvGrpSpPr>
      <p:grpSpPr>
        <a:xfrm>
          <a:off x="0" y="0"/>
          <a:ext cx="0" cy="0"/>
          <a:chOff x="0" y="0"/>
          <a:chExt cx="0" cy="0"/>
        </a:xfrm>
      </p:grpSpPr>
      <p:sp>
        <p:nvSpPr>
          <p:cNvPr id="2114" name="Google Shape;2114;p240"/>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15" name="Google Shape;2115;p240"/>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Redirection and Pipes</a:t>
            </a:r>
            <a:endParaRPr/>
          </a:p>
        </p:txBody>
      </p:sp>
      <p:sp>
        <p:nvSpPr>
          <p:cNvPr id="2116" name="Google Shape;2116;p240"/>
          <p:cNvSpPr txBox="1"/>
          <p:nvPr/>
        </p:nvSpPr>
        <p:spPr>
          <a:xfrm>
            <a:off x="135732" y="767324"/>
            <a:ext cx="7436498" cy="23083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rgbClr val="000000"/>
                </a:solidFill>
                <a:latin typeface="Public Sans"/>
                <a:ea typeface="Public Sans"/>
                <a:cs typeface="Public Sans"/>
                <a:sym typeface="Public Sans"/>
              </a:rPr>
              <a:t>: redirects output to a file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rgbClr val="000000"/>
                </a:solidFill>
                <a:latin typeface="Public Sans"/>
                <a:ea typeface="Public Sans"/>
                <a:cs typeface="Public Sans"/>
                <a:sym typeface="Public Sans"/>
              </a:rPr>
              <a:t>: appends output to a file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rgbClr val="000000"/>
                </a:solidFill>
                <a:latin typeface="Public Sans"/>
                <a:ea typeface="Public Sans"/>
                <a:cs typeface="Public Sans"/>
                <a:sym typeface="Public Sans"/>
              </a:rPr>
              <a:t>&lt;: redirects input from a file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rgbClr val="000000"/>
                </a:solidFill>
                <a:latin typeface="Public Sans"/>
                <a:ea typeface="Public Sans"/>
                <a:cs typeface="Public Sans"/>
                <a:sym typeface="Public Sans"/>
              </a:rPr>
              <a:t>|: pipes the output of one command to the input of another command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Public Sans"/>
              <a:ea typeface="Public Sans"/>
              <a:cs typeface="Public Sans"/>
              <a:sym typeface="Public Sans"/>
            </a:endParaRPr>
          </a:p>
        </p:txBody>
      </p:sp>
      <p:pic>
        <p:nvPicPr>
          <p:cNvPr id="2117" name="Google Shape;2117;p24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1" name="Shape 2121"/>
        <p:cNvGrpSpPr/>
        <p:nvPr/>
      </p:nvGrpSpPr>
      <p:grpSpPr>
        <a:xfrm>
          <a:off x="0" y="0"/>
          <a:ext cx="0" cy="0"/>
          <a:chOff x="0" y="0"/>
          <a:chExt cx="0" cy="0"/>
        </a:xfrm>
      </p:grpSpPr>
      <p:sp>
        <p:nvSpPr>
          <p:cNvPr id="2122" name="Google Shape;2122;p241"/>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23" name="Google Shape;2123;p241"/>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Networking Commands</a:t>
            </a:r>
            <a:endParaRPr/>
          </a:p>
        </p:txBody>
      </p:sp>
      <p:sp>
        <p:nvSpPr>
          <p:cNvPr id="2124" name="Google Shape;2124;p241"/>
          <p:cNvSpPr txBox="1"/>
          <p:nvPr/>
        </p:nvSpPr>
        <p:spPr>
          <a:xfrm>
            <a:off x="135732" y="767324"/>
            <a:ext cx="7436498" cy="156966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ping: tests network connectivity</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traceroute: displays the route of a network packet</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netstat: displays network information and statistics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125" name="Google Shape;2125;p24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9" name="Shape 2129"/>
        <p:cNvGrpSpPr/>
        <p:nvPr/>
      </p:nvGrpSpPr>
      <p:grpSpPr>
        <a:xfrm>
          <a:off x="0" y="0"/>
          <a:ext cx="0" cy="0"/>
          <a:chOff x="0" y="0"/>
          <a:chExt cx="0" cy="0"/>
        </a:xfrm>
      </p:grpSpPr>
      <p:sp>
        <p:nvSpPr>
          <p:cNvPr id="2130" name="Google Shape;2130;p242"/>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31" name="Google Shape;2131;p242"/>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Archiving and Compression</a:t>
            </a:r>
            <a:endParaRPr/>
          </a:p>
        </p:txBody>
      </p:sp>
      <p:sp>
        <p:nvSpPr>
          <p:cNvPr id="2132" name="Google Shape;2132;p242"/>
          <p:cNvSpPr txBox="1"/>
          <p:nvPr/>
        </p:nvSpPr>
        <p:spPr>
          <a:xfrm>
            <a:off x="135732" y="767324"/>
            <a:ext cx="7436498" cy="1200329"/>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tar: creates and extracts archives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gzip: compresses and decompresses files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zip: compresses and decompresses files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133" name="Google Shape;2133;p24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7" name="Shape 2137"/>
        <p:cNvGrpSpPr/>
        <p:nvPr/>
      </p:nvGrpSpPr>
      <p:grpSpPr>
        <a:xfrm>
          <a:off x="0" y="0"/>
          <a:ext cx="0" cy="0"/>
          <a:chOff x="0" y="0"/>
          <a:chExt cx="0" cy="0"/>
        </a:xfrm>
      </p:grpSpPr>
      <p:sp>
        <p:nvSpPr>
          <p:cNvPr id="2138" name="Google Shape;2138;p243"/>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39" name="Google Shape;2139;p243"/>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 User Management</a:t>
            </a:r>
            <a:endParaRPr/>
          </a:p>
        </p:txBody>
      </p:sp>
      <p:sp>
        <p:nvSpPr>
          <p:cNvPr id="2140" name="Google Shape;2140;p243"/>
          <p:cNvSpPr txBox="1"/>
          <p:nvPr/>
        </p:nvSpPr>
        <p:spPr>
          <a:xfrm>
            <a:off x="135732" y="767324"/>
            <a:ext cx="7436498" cy="1200329"/>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adduser: adds a new user</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usermod: modifies a user</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passwd: changes a user's password</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141" name="Google Shape;2141;p24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5" name="Shape 2145"/>
        <p:cNvGrpSpPr/>
        <p:nvPr/>
      </p:nvGrpSpPr>
      <p:grpSpPr>
        <a:xfrm>
          <a:off x="0" y="0"/>
          <a:ext cx="0" cy="0"/>
          <a:chOff x="0" y="0"/>
          <a:chExt cx="0" cy="0"/>
        </a:xfrm>
      </p:grpSpPr>
      <p:sp>
        <p:nvSpPr>
          <p:cNvPr id="2146" name="Google Shape;2146;p244"/>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47" name="Google Shape;2147;p244"/>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 Package Management</a:t>
            </a:r>
            <a:endParaRPr/>
          </a:p>
        </p:txBody>
      </p:sp>
      <p:sp>
        <p:nvSpPr>
          <p:cNvPr id="2148" name="Google Shape;2148;p244"/>
          <p:cNvSpPr txBox="1"/>
          <p:nvPr/>
        </p:nvSpPr>
        <p:spPr>
          <a:xfrm>
            <a:off x="135732" y="767324"/>
            <a:ext cx="7436498" cy="1200329"/>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apt-get: installs and manages packages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yum: installs and manages packages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rpm: installs and manages packages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149" name="Google Shape;2149;p24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3" name="Shape 2153"/>
        <p:cNvGrpSpPr/>
        <p:nvPr/>
      </p:nvGrpSpPr>
      <p:grpSpPr>
        <a:xfrm>
          <a:off x="0" y="0"/>
          <a:ext cx="0" cy="0"/>
          <a:chOff x="0" y="0"/>
          <a:chExt cx="0" cy="0"/>
        </a:xfrm>
      </p:grpSpPr>
      <p:sp>
        <p:nvSpPr>
          <p:cNvPr id="2154" name="Google Shape;2154;p245"/>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55" name="Google Shape;2155;p245"/>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System Information Commands</a:t>
            </a:r>
            <a:endParaRPr/>
          </a:p>
        </p:txBody>
      </p:sp>
      <p:sp>
        <p:nvSpPr>
          <p:cNvPr id="2156" name="Google Shape;2156;p245"/>
          <p:cNvSpPr txBox="1"/>
          <p:nvPr/>
        </p:nvSpPr>
        <p:spPr>
          <a:xfrm>
            <a:off x="135732" y="767324"/>
            <a:ext cx="7436498" cy="1200329"/>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uname: displays system information</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uptime: displays system uptime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free: displays information about free and used memory</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157" name="Google Shape;2157;p24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1" name="Shape 2161"/>
        <p:cNvGrpSpPr/>
        <p:nvPr/>
      </p:nvGrpSpPr>
      <p:grpSpPr>
        <a:xfrm>
          <a:off x="0" y="0"/>
          <a:ext cx="0" cy="0"/>
          <a:chOff x="0" y="0"/>
          <a:chExt cx="0" cy="0"/>
        </a:xfrm>
      </p:grpSpPr>
      <p:sp>
        <p:nvSpPr>
          <p:cNvPr id="2162" name="Google Shape;2162;p246"/>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63" name="Google Shape;2163;p246"/>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Shutting Down and Rebooting</a:t>
            </a:r>
            <a:endParaRPr/>
          </a:p>
        </p:txBody>
      </p:sp>
      <p:sp>
        <p:nvSpPr>
          <p:cNvPr id="2164" name="Google Shape;2164;p246"/>
          <p:cNvSpPr txBox="1"/>
          <p:nvPr/>
        </p:nvSpPr>
        <p:spPr>
          <a:xfrm>
            <a:off x="135732" y="767324"/>
            <a:ext cx="7436498" cy="1200329"/>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shutdown: shuts down the system</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reboot: reboots the system</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halt: halts the system</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165" name="Google Shape;2165;p24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9" name="Shape 2169"/>
        <p:cNvGrpSpPr/>
        <p:nvPr/>
      </p:nvGrpSpPr>
      <p:grpSpPr>
        <a:xfrm>
          <a:off x="0" y="0"/>
          <a:ext cx="0" cy="0"/>
          <a:chOff x="0" y="0"/>
          <a:chExt cx="0" cy="0"/>
        </a:xfrm>
      </p:grpSpPr>
      <p:sp>
        <p:nvSpPr>
          <p:cNvPr id="2170" name="Google Shape;2170;p247"/>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71" name="Google Shape;2171;p247"/>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Miscellaneous Commands</a:t>
            </a:r>
            <a:endParaRPr/>
          </a:p>
        </p:txBody>
      </p:sp>
      <p:sp>
        <p:nvSpPr>
          <p:cNvPr id="2172" name="Google Shape;2172;p247"/>
          <p:cNvSpPr txBox="1"/>
          <p:nvPr/>
        </p:nvSpPr>
        <p:spPr>
          <a:xfrm>
            <a:off x="135732" y="767324"/>
            <a:ext cx="7436498" cy="1384995"/>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date: displays the current date and time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cal: displays a calendar</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whoami: displays the current user</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hostname: displays the hostname of the system</a:t>
            </a:r>
            <a:endParaRPr b="0" i="0" sz="1400" u="none" cap="none" strike="noStrike">
              <a:solidFill>
                <a:srgbClr val="000000"/>
              </a:solidFill>
              <a:latin typeface="Arial"/>
              <a:ea typeface="Arial"/>
              <a:cs typeface="Arial"/>
              <a:sym typeface="Arial"/>
            </a:endParaRPr>
          </a:p>
        </p:txBody>
      </p:sp>
      <p:pic>
        <p:nvPicPr>
          <p:cNvPr id="2173" name="Google Shape;2173;p24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1" name="Shape 1781"/>
        <p:cNvGrpSpPr/>
        <p:nvPr/>
      </p:nvGrpSpPr>
      <p:grpSpPr>
        <a:xfrm>
          <a:off x="0" y="0"/>
          <a:ext cx="0" cy="0"/>
          <a:chOff x="0" y="0"/>
          <a:chExt cx="0" cy="0"/>
        </a:xfrm>
      </p:grpSpPr>
      <p:sp>
        <p:nvSpPr>
          <p:cNvPr id="1782" name="Google Shape;1782;p21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Types of Networks:</a:t>
            </a:r>
            <a:endParaRPr/>
          </a:p>
        </p:txBody>
      </p:sp>
      <p:sp>
        <p:nvSpPr>
          <p:cNvPr id="1783" name="Google Shape;1783;p212"/>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Local Area Networks (LANs): </a:t>
            </a:r>
            <a:endParaRPr/>
          </a:p>
        </p:txBody>
      </p:sp>
      <p:sp>
        <p:nvSpPr>
          <p:cNvPr id="1784" name="Google Shape;1784;p212"/>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785" name="Google Shape;1785;p212"/>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LANs are networks that connect computers and other devices within a limited geographical area, such as a single building or campus. LANs are typically used in homes, small businesses, and organizations to connect computers and other devices to share resources and exchange data.</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1786" name="Google Shape;1786;p212"/>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1787" name="Google Shape;1787;p212"/>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Public Sans"/>
                <a:ea typeface="Public Sans"/>
                <a:cs typeface="Public Sans"/>
                <a:sym typeface="Public Sans"/>
              </a:rPr>
              <a:t>Metropolitan Area Networks (MANs): </a:t>
            </a:r>
            <a:endParaRPr b="0" i="0" sz="1400" u="none" cap="none" strike="noStrike">
              <a:solidFill>
                <a:srgbClr val="000000"/>
              </a:solidFill>
              <a:latin typeface="Arial"/>
              <a:ea typeface="Arial"/>
              <a:cs typeface="Arial"/>
              <a:sym typeface="Arial"/>
            </a:endParaRPr>
          </a:p>
        </p:txBody>
      </p:sp>
      <p:sp>
        <p:nvSpPr>
          <p:cNvPr id="1788" name="Google Shape;1788;p212"/>
          <p:cNvSpPr/>
          <p:nvPr/>
        </p:nvSpPr>
        <p:spPr>
          <a:xfrm>
            <a:off x="461433" y="2811080"/>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789" name="Google Shape;1789;p212"/>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MANs are larger networks that connect computers and other devices within a metropolitan area, such as a city. MANs are typically used by organizations to connect multiple LANs and provide high-speed communication between multiple locations.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790" name="Google Shape;1790;p212"/>
          <p:cNvCxnSpPr/>
          <p:nvPr/>
        </p:nvCxnSpPr>
        <p:spPr>
          <a:xfrm>
            <a:off x="550506" y="2901431"/>
            <a:ext cx="0" cy="1188487"/>
          </a:xfrm>
          <a:prstGeom prst="straightConnector1">
            <a:avLst/>
          </a:prstGeom>
          <a:noFill/>
          <a:ln cap="flat" cmpd="sng" w="9525">
            <a:solidFill>
              <a:schemeClr val="lt2"/>
            </a:solidFill>
            <a:prstDash val="solid"/>
            <a:round/>
            <a:headEnd len="sm" w="sm" type="none"/>
            <a:tailEnd len="sm" w="sm" type="none"/>
          </a:ln>
        </p:spPr>
      </p:cxnSp>
      <p:pic>
        <p:nvPicPr>
          <p:cNvPr id="1791" name="Google Shape;1791;p21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7" name="Shape 2177"/>
        <p:cNvGrpSpPr/>
        <p:nvPr/>
      </p:nvGrpSpPr>
      <p:grpSpPr>
        <a:xfrm>
          <a:off x="0" y="0"/>
          <a:ext cx="0" cy="0"/>
          <a:chOff x="0" y="0"/>
          <a:chExt cx="0" cy="0"/>
        </a:xfrm>
      </p:grpSpPr>
      <p:sp>
        <p:nvSpPr>
          <p:cNvPr id="2178" name="Google Shape;2178;p248"/>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79" name="Google Shape;2179;p248"/>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Environment Variables</a:t>
            </a:r>
            <a:endParaRPr/>
          </a:p>
        </p:txBody>
      </p:sp>
      <p:sp>
        <p:nvSpPr>
          <p:cNvPr id="2180" name="Google Shape;2180;p248"/>
          <p:cNvSpPr txBox="1"/>
          <p:nvPr/>
        </p:nvSpPr>
        <p:spPr>
          <a:xfrm>
            <a:off x="135732" y="767324"/>
            <a:ext cx="7436498" cy="1200329"/>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export: sets an environment variable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env: displays environment variables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echo $VARNAME: displays the value of an environment variable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181" name="Google Shape;2181;p24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5" name="Shape 2185"/>
        <p:cNvGrpSpPr/>
        <p:nvPr/>
      </p:nvGrpSpPr>
      <p:grpSpPr>
        <a:xfrm>
          <a:off x="0" y="0"/>
          <a:ext cx="0" cy="0"/>
          <a:chOff x="0" y="0"/>
          <a:chExt cx="0" cy="0"/>
        </a:xfrm>
      </p:grpSpPr>
      <p:sp>
        <p:nvSpPr>
          <p:cNvPr id="2186" name="Google Shape;2186;p249"/>
          <p:cNvSpPr/>
          <p:nvPr/>
        </p:nvSpPr>
        <p:spPr>
          <a:xfrm>
            <a:off x="-1" y="204342"/>
            <a:ext cx="9143990" cy="4488956"/>
          </a:xfrm>
          <a:prstGeom prst="rect">
            <a:avLst/>
          </a:prstGeom>
          <a:solidFill>
            <a:srgbClr val="F0C8C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87" name="Google Shape;2187;p249"/>
          <p:cNvSpPr txBox="1"/>
          <p:nvPr>
            <p:ph type="title"/>
          </p:nvPr>
        </p:nvSpPr>
        <p:spPr>
          <a:xfrm>
            <a:off x="135731" y="342365"/>
            <a:ext cx="7886700" cy="344091"/>
          </a:xfrm>
          <a:prstGeom prst="rect">
            <a:avLst/>
          </a:prstGeom>
          <a:noFill/>
          <a:ln>
            <a:noFill/>
          </a:ln>
        </p:spPr>
        <p:txBody>
          <a:bodyPr anchorCtr="0" anchor="t" bIns="45700" lIns="91425" spcFirstLastPara="1" rIns="91425" wrap="square" tIns="45700">
            <a:normAutofit fontScale="90000"/>
          </a:bodyPr>
          <a:lstStyle/>
          <a:p>
            <a:pPr indent="0" lvl="0" marL="0" rtl="0" algn="l">
              <a:lnSpc>
                <a:spcPct val="100000"/>
              </a:lnSpc>
              <a:spcBef>
                <a:spcPts val="0"/>
              </a:spcBef>
              <a:spcAft>
                <a:spcPts val="0"/>
              </a:spcAft>
              <a:buClr>
                <a:srgbClr val="22366A"/>
              </a:buClr>
              <a:buSzPct val="111111"/>
              <a:buFont typeface="Public Sans"/>
              <a:buNone/>
            </a:pPr>
            <a:r>
              <a:rPr lang="en-US">
                <a:solidFill>
                  <a:schemeClr val="accent1"/>
                </a:solidFill>
              </a:rPr>
              <a:t>Keyboard Shortcuts</a:t>
            </a:r>
            <a:endParaRPr/>
          </a:p>
        </p:txBody>
      </p:sp>
      <p:sp>
        <p:nvSpPr>
          <p:cNvPr id="2188" name="Google Shape;2188;p249"/>
          <p:cNvSpPr txBox="1"/>
          <p:nvPr>
            <p:ph idx="1" type="body"/>
          </p:nvPr>
        </p:nvSpPr>
        <p:spPr>
          <a:xfrm>
            <a:off x="135731" y="686457"/>
            <a:ext cx="7216792" cy="927740"/>
          </a:xfrm>
          <a:prstGeom prst="rect">
            <a:avLst/>
          </a:prstGeom>
          <a:noFill/>
          <a:ln>
            <a:noFill/>
          </a:ln>
        </p:spPr>
        <p:txBody>
          <a:bodyPr anchorCtr="0" anchor="t" bIns="45700" lIns="91425" spcFirstLastPara="1" rIns="91425" wrap="square" tIns="45700">
            <a:noAutofit/>
          </a:bodyPr>
          <a:lstStyle/>
          <a:p>
            <a:pPr indent="-285750" lvl="0" marL="285750" rtl="0" algn="l">
              <a:lnSpc>
                <a:spcPct val="100000"/>
              </a:lnSpc>
              <a:spcBef>
                <a:spcPts val="750"/>
              </a:spcBef>
              <a:spcAft>
                <a:spcPts val="0"/>
              </a:spcAft>
              <a:buClr>
                <a:schemeClr val="dk1"/>
              </a:buClr>
              <a:buSzPts val="1400"/>
              <a:buFont typeface="Noto Sans Symbols"/>
              <a:buChar char="▪"/>
            </a:pPr>
            <a:r>
              <a:rPr b="1" lang="en-US" sz="1200"/>
              <a:t>Ctrl + C: terminates a running command</a:t>
            </a:r>
            <a:endParaRPr/>
          </a:p>
          <a:p>
            <a:pPr indent="-196850" lvl="0" marL="285750" rtl="0" algn="l">
              <a:lnSpc>
                <a:spcPct val="100000"/>
              </a:lnSpc>
              <a:spcBef>
                <a:spcPts val="750"/>
              </a:spcBef>
              <a:spcAft>
                <a:spcPts val="0"/>
              </a:spcAft>
              <a:buClr>
                <a:schemeClr val="dk1"/>
              </a:buClr>
              <a:buSzPts val="1400"/>
              <a:buFont typeface="Noto Sans Symbols"/>
              <a:buNone/>
            </a:pPr>
            <a:r>
              <a:t/>
            </a:r>
            <a:endParaRPr b="1" sz="1200"/>
          </a:p>
          <a:p>
            <a:pPr indent="-285750" lvl="0" marL="285750" rtl="0" algn="l">
              <a:lnSpc>
                <a:spcPct val="100000"/>
              </a:lnSpc>
              <a:spcBef>
                <a:spcPts val="750"/>
              </a:spcBef>
              <a:spcAft>
                <a:spcPts val="0"/>
              </a:spcAft>
              <a:buClr>
                <a:schemeClr val="dk1"/>
              </a:buClr>
              <a:buSzPts val="1400"/>
              <a:buFont typeface="Noto Sans Symbols"/>
              <a:buChar char="▪"/>
            </a:pPr>
            <a:r>
              <a:rPr b="1" lang="en-US" sz="1200"/>
              <a:t>Ctrl + Z: suspends a running command</a:t>
            </a:r>
            <a:endParaRPr/>
          </a:p>
          <a:p>
            <a:pPr indent="-196850" lvl="0" marL="285750" rtl="0" algn="l">
              <a:lnSpc>
                <a:spcPct val="100000"/>
              </a:lnSpc>
              <a:spcBef>
                <a:spcPts val="750"/>
              </a:spcBef>
              <a:spcAft>
                <a:spcPts val="0"/>
              </a:spcAft>
              <a:buClr>
                <a:schemeClr val="dk1"/>
              </a:buClr>
              <a:buSzPts val="1400"/>
              <a:buFont typeface="Noto Sans Symbols"/>
              <a:buNone/>
            </a:pPr>
            <a:r>
              <a:t/>
            </a:r>
            <a:endParaRPr b="1" sz="1200"/>
          </a:p>
          <a:p>
            <a:pPr indent="-285750" lvl="0" marL="285750" rtl="0" algn="l">
              <a:lnSpc>
                <a:spcPct val="100000"/>
              </a:lnSpc>
              <a:spcBef>
                <a:spcPts val="750"/>
              </a:spcBef>
              <a:spcAft>
                <a:spcPts val="0"/>
              </a:spcAft>
              <a:buClr>
                <a:schemeClr val="dk1"/>
              </a:buClr>
              <a:buSzPts val="1400"/>
              <a:buFont typeface="Noto Sans Symbols"/>
              <a:buChar char="▪"/>
            </a:pPr>
            <a:r>
              <a:rPr b="1" lang="en-US" sz="1200"/>
              <a:t>Ctrl + D: logs out of a terminal session</a:t>
            </a:r>
            <a:br>
              <a:rPr b="1" lang="en-US" sz="1200"/>
            </a:br>
            <a:br>
              <a:rPr b="1" lang="en-US" sz="1200"/>
            </a:br>
            <a:endParaRPr b="1" sz="1200"/>
          </a:p>
          <a:p>
            <a:pPr indent="-285750" lvl="0" marL="285750" rtl="0" algn="l">
              <a:lnSpc>
                <a:spcPct val="100000"/>
              </a:lnSpc>
              <a:spcBef>
                <a:spcPts val="750"/>
              </a:spcBef>
              <a:spcAft>
                <a:spcPts val="0"/>
              </a:spcAft>
              <a:buClr>
                <a:schemeClr val="dk1"/>
              </a:buClr>
              <a:buSzPts val="1400"/>
              <a:buFont typeface="Noto Sans Symbols"/>
              <a:buChar char="▪"/>
            </a:pPr>
            <a:r>
              <a:rPr b="1" lang="en-US" sz="1200"/>
              <a:t>Ctrl + L: clears the terminal screen</a:t>
            </a:r>
            <a:endParaRPr/>
          </a:p>
          <a:p>
            <a:pPr indent="-196850" lvl="0" marL="285750" rtl="0" algn="l">
              <a:lnSpc>
                <a:spcPct val="100000"/>
              </a:lnSpc>
              <a:spcBef>
                <a:spcPts val="750"/>
              </a:spcBef>
              <a:spcAft>
                <a:spcPts val="0"/>
              </a:spcAft>
              <a:buClr>
                <a:schemeClr val="dk1"/>
              </a:buClr>
              <a:buSzPts val="1400"/>
              <a:buFont typeface="Noto Sans Symbols"/>
              <a:buNone/>
            </a:pPr>
            <a:r>
              <a:t/>
            </a:r>
            <a:endParaRPr b="1" sz="1200"/>
          </a:p>
          <a:p>
            <a:pPr indent="-196850" lvl="0" marL="285750" rtl="0" algn="l">
              <a:lnSpc>
                <a:spcPct val="100000"/>
              </a:lnSpc>
              <a:spcBef>
                <a:spcPts val="750"/>
              </a:spcBef>
              <a:spcAft>
                <a:spcPts val="0"/>
              </a:spcAft>
              <a:buClr>
                <a:schemeClr val="dk1"/>
              </a:buClr>
              <a:buSzPts val="1400"/>
              <a:buFont typeface="Noto Sans Symbols"/>
              <a:buNone/>
            </a:pPr>
            <a:r>
              <a:t/>
            </a:r>
            <a:endParaRPr b="1" sz="1200"/>
          </a:p>
          <a:p>
            <a:pPr indent="-196850" lvl="0" marL="285750" rtl="0" algn="l">
              <a:lnSpc>
                <a:spcPct val="100000"/>
              </a:lnSpc>
              <a:spcBef>
                <a:spcPts val="750"/>
              </a:spcBef>
              <a:spcAft>
                <a:spcPts val="0"/>
              </a:spcAft>
              <a:buClr>
                <a:schemeClr val="dk1"/>
              </a:buClr>
              <a:buSzPts val="1400"/>
              <a:buFont typeface="Noto Sans Symbols"/>
              <a:buNone/>
            </a:pPr>
            <a:r>
              <a:t/>
            </a:r>
            <a:endParaRPr b="1" sz="1200"/>
          </a:p>
        </p:txBody>
      </p:sp>
      <p:sp>
        <p:nvSpPr>
          <p:cNvPr id="2189" name="Google Shape;2189;p249"/>
          <p:cNvSpPr/>
          <p:nvPr/>
        </p:nvSpPr>
        <p:spPr>
          <a:xfrm>
            <a:off x="0" y="326503"/>
            <a:ext cx="135729" cy="353422"/>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190" name="Google Shape;2190;p24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4" name="Shape 2194"/>
        <p:cNvGrpSpPr/>
        <p:nvPr/>
      </p:nvGrpSpPr>
      <p:grpSpPr>
        <a:xfrm>
          <a:off x="0" y="0"/>
          <a:ext cx="0" cy="0"/>
          <a:chOff x="0" y="0"/>
          <a:chExt cx="0" cy="0"/>
        </a:xfrm>
      </p:grpSpPr>
      <p:sp>
        <p:nvSpPr>
          <p:cNvPr id="2195" name="Google Shape;2195;p250"/>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96" name="Google Shape;2196;p250"/>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Scripting</a:t>
            </a:r>
            <a:endParaRPr/>
          </a:p>
        </p:txBody>
      </p:sp>
      <p:sp>
        <p:nvSpPr>
          <p:cNvPr id="2197" name="Google Shape;2197;p250"/>
          <p:cNvSpPr txBox="1"/>
          <p:nvPr/>
        </p:nvSpPr>
        <p:spPr>
          <a:xfrm>
            <a:off x="135732" y="767324"/>
            <a:ext cx="7436498" cy="156966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bash: the default shell for most Linux systems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sh: a common shell for Linux systems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writing shell scripts to automate tasks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198" name="Google Shape;2198;p25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2" name="Shape 2202"/>
        <p:cNvGrpSpPr/>
        <p:nvPr/>
      </p:nvGrpSpPr>
      <p:grpSpPr>
        <a:xfrm>
          <a:off x="0" y="0"/>
          <a:ext cx="0" cy="0"/>
          <a:chOff x="0" y="0"/>
          <a:chExt cx="0" cy="0"/>
        </a:xfrm>
      </p:grpSpPr>
      <p:sp>
        <p:nvSpPr>
          <p:cNvPr id="2203" name="Google Shape;2203;p251"/>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04" name="Google Shape;2204;p251"/>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Common Tools</a:t>
            </a:r>
            <a:endParaRPr/>
          </a:p>
        </p:txBody>
      </p:sp>
      <p:sp>
        <p:nvSpPr>
          <p:cNvPr id="2205" name="Google Shape;2205;p251"/>
          <p:cNvSpPr txBox="1"/>
          <p:nvPr/>
        </p:nvSpPr>
        <p:spPr>
          <a:xfrm>
            <a:off x="135732" y="767324"/>
            <a:ext cx="7436498" cy="1384995"/>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curl: transfers data from or to a server</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wget: downloads files from the web</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ssh: secure shell access to remote systems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scp: secure copy to copy files between systems</a:t>
            </a:r>
            <a:endParaRPr b="0" i="0" sz="1400" u="none" cap="none" strike="noStrike">
              <a:solidFill>
                <a:srgbClr val="000000"/>
              </a:solidFill>
              <a:latin typeface="Arial"/>
              <a:ea typeface="Arial"/>
              <a:cs typeface="Arial"/>
              <a:sym typeface="Arial"/>
            </a:endParaRPr>
          </a:p>
        </p:txBody>
      </p:sp>
      <p:pic>
        <p:nvPicPr>
          <p:cNvPr id="2206" name="Google Shape;2206;p25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0" name="Shape 2210"/>
        <p:cNvGrpSpPr/>
        <p:nvPr/>
      </p:nvGrpSpPr>
      <p:grpSpPr>
        <a:xfrm>
          <a:off x="0" y="0"/>
          <a:ext cx="0" cy="0"/>
          <a:chOff x="0" y="0"/>
          <a:chExt cx="0" cy="0"/>
        </a:xfrm>
      </p:grpSpPr>
      <p:sp>
        <p:nvSpPr>
          <p:cNvPr id="2211" name="Google Shape;2211;p252"/>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12" name="Google Shape;2212;p252"/>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Common Text Processing Tools</a:t>
            </a:r>
            <a:endParaRPr/>
          </a:p>
        </p:txBody>
      </p:sp>
      <p:sp>
        <p:nvSpPr>
          <p:cNvPr id="2213" name="Google Shape;2213;p252"/>
          <p:cNvSpPr txBox="1"/>
          <p:nvPr/>
        </p:nvSpPr>
        <p:spPr>
          <a:xfrm>
            <a:off x="135732" y="767324"/>
            <a:ext cx="7436498" cy="1200329"/>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sed: stream editor for filtering and transforming text</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awk: pattern-directed scanning and processing language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grep: search for a pattern in a file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214" name="Google Shape;2214;p25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8" name="Shape 2218"/>
        <p:cNvGrpSpPr/>
        <p:nvPr/>
      </p:nvGrpSpPr>
      <p:grpSpPr>
        <a:xfrm>
          <a:off x="0" y="0"/>
          <a:ext cx="0" cy="0"/>
          <a:chOff x="0" y="0"/>
          <a:chExt cx="0" cy="0"/>
        </a:xfrm>
      </p:grpSpPr>
      <p:sp>
        <p:nvSpPr>
          <p:cNvPr id="2219" name="Google Shape;2219;p253"/>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20" name="Google Shape;2220;p253"/>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Common System Monitoring Tools</a:t>
            </a:r>
            <a:endParaRPr/>
          </a:p>
        </p:txBody>
      </p:sp>
      <p:sp>
        <p:nvSpPr>
          <p:cNvPr id="2221" name="Google Shape;2221;p253"/>
          <p:cNvSpPr txBox="1"/>
          <p:nvPr/>
        </p:nvSpPr>
        <p:spPr>
          <a:xfrm>
            <a:off x="135732" y="767324"/>
            <a:ext cx="7436498" cy="156966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top: displays system information and running processes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iostat: displays disk I/O statistics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ps: displays information about running processes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222" name="Google Shape;2222;p25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6" name="Shape 2226"/>
        <p:cNvGrpSpPr/>
        <p:nvPr/>
      </p:nvGrpSpPr>
      <p:grpSpPr>
        <a:xfrm>
          <a:off x="0" y="0"/>
          <a:ext cx="0" cy="0"/>
          <a:chOff x="0" y="0"/>
          <a:chExt cx="0" cy="0"/>
        </a:xfrm>
      </p:grpSpPr>
      <p:sp>
        <p:nvSpPr>
          <p:cNvPr id="2227" name="Google Shape;2227;p254"/>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28" name="Google Shape;2228;p254"/>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Common System Management Tools</a:t>
            </a:r>
            <a:endParaRPr/>
          </a:p>
        </p:txBody>
      </p:sp>
      <p:sp>
        <p:nvSpPr>
          <p:cNvPr id="2229" name="Google Shape;2229;p254"/>
          <p:cNvSpPr txBox="1"/>
          <p:nvPr/>
        </p:nvSpPr>
        <p:spPr>
          <a:xfrm>
            <a:off x="135732" y="767324"/>
            <a:ext cx="7436498" cy="156966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chkconfig: manages system services at boot time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init: the first process started by the Linux kernel</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systemctl: system and service manager</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230" name="Google Shape;2230;p25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4" name="Shape 2234"/>
        <p:cNvGrpSpPr/>
        <p:nvPr/>
      </p:nvGrpSpPr>
      <p:grpSpPr>
        <a:xfrm>
          <a:off x="0" y="0"/>
          <a:ext cx="0" cy="0"/>
          <a:chOff x="0" y="0"/>
          <a:chExt cx="0" cy="0"/>
        </a:xfrm>
      </p:grpSpPr>
      <p:sp>
        <p:nvSpPr>
          <p:cNvPr id="2235" name="Google Shape;2235;p255"/>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36" name="Google Shape;2236;p255"/>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Common Development Tools</a:t>
            </a:r>
            <a:endParaRPr/>
          </a:p>
        </p:txBody>
      </p:sp>
      <p:sp>
        <p:nvSpPr>
          <p:cNvPr id="2237" name="Google Shape;2237;p255"/>
          <p:cNvSpPr txBox="1"/>
          <p:nvPr/>
        </p:nvSpPr>
        <p:spPr>
          <a:xfrm>
            <a:off x="135732" y="767324"/>
            <a:ext cx="7436498" cy="156966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gcc: the GNU Compiler Collection</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make: builds programs from source code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gdb: the GNU Debugger</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238" name="Google Shape;2238;p25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2" name="Shape 2242"/>
        <p:cNvGrpSpPr/>
        <p:nvPr/>
      </p:nvGrpSpPr>
      <p:grpSpPr>
        <a:xfrm>
          <a:off x="0" y="0"/>
          <a:ext cx="0" cy="0"/>
          <a:chOff x="0" y="0"/>
          <a:chExt cx="0" cy="0"/>
        </a:xfrm>
      </p:grpSpPr>
      <p:sp>
        <p:nvSpPr>
          <p:cNvPr id="2243" name="Google Shape;2243;p256"/>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44" name="Google Shape;2244;p256"/>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Common Networking Tools</a:t>
            </a:r>
            <a:endParaRPr/>
          </a:p>
        </p:txBody>
      </p:sp>
      <p:sp>
        <p:nvSpPr>
          <p:cNvPr id="2245" name="Google Shape;2245;p256"/>
          <p:cNvSpPr txBox="1"/>
          <p:nvPr/>
        </p:nvSpPr>
        <p:spPr>
          <a:xfrm>
            <a:off x="135732" y="767324"/>
            <a:ext cx="7436498" cy="156966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ifconfig: displays network interface information</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iptables: firewall management tool</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netstat: displays network information and statistics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246" name="Google Shape;2246;p25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0" name="Shape 2250"/>
        <p:cNvGrpSpPr/>
        <p:nvPr/>
      </p:nvGrpSpPr>
      <p:grpSpPr>
        <a:xfrm>
          <a:off x="0" y="0"/>
          <a:ext cx="0" cy="0"/>
          <a:chOff x="0" y="0"/>
          <a:chExt cx="0" cy="0"/>
        </a:xfrm>
      </p:grpSpPr>
      <p:sp>
        <p:nvSpPr>
          <p:cNvPr id="2251" name="Google Shape;2251;p257"/>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52" name="Google Shape;2252;p257"/>
          <p:cNvSpPr txBox="1"/>
          <p:nvPr>
            <p:ph idx="1" type="body"/>
          </p:nvPr>
        </p:nvSpPr>
        <p:spPr>
          <a:xfrm>
            <a:off x="135732" y="306978"/>
            <a:ext cx="7886700" cy="291281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b="1" lang="en-US">
                <a:solidFill>
                  <a:schemeClr val="dk2"/>
                </a:solidFill>
              </a:rPr>
              <a:t>Common Database Tools</a:t>
            </a:r>
            <a:endParaRPr/>
          </a:p>
        </p:txBody>
      </p:sp>
      <p:sp>
        <p:nvSpPr>
          <p:cNvPr id="2253" name="Google Shape;2253;p257"/>
          <p:cNvSpPr txBox="1"/>
          <p:nvPr/>
        </p:nvSpPr>
        <p:spPr>
          <a:xfrm>
            <a:off x="135732" y="767324"/>
            <a:ext cx="7436498" cy="156966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mysql: open source relational database management system</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postgresql: open source object-relational database management system</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1" i="0" lang="en-US" sz="1200" u="none" cap="none" strike="noStrike">
                <a:solidFill>
                  <a:srgbClr val="000000"/>
                </a:solidFill>
                <a:latin typeface="Public Sans"/>
                <a:ea typeface="Public Sans"/>
                <a:cs typeface="Public Sans"/>
                <a:sym typeface="Public Sans"/>
              </a:rPr>
              <a:t>sqlite: open source SQL</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1" i="0" sz="1200" u="none" cap="none" strike="noStrike">
              <a:solidFill>
                <a:srgbClr val="000000"/>
              </a:solidFill>
              <a:latin typeface="Public Sans"/>
              <a:ea typeface="Public Sans"/>
              <a:cs typeface="Public Sans"/>
              <a:sym typeface="Public Sans"/>
            </a:endParaRPr>
          </a:p>
        </p:txBody>
      </p:sp>
      <p:pic>
        <p:nvPicPr>
          <p:cNvPr id="2254" name="Google Shape;2254;p25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5" name="Shape 1795"/>
        <p:cNvGrpSpPr/>
        <p:nvPr/>
      </p:nvGrpSpPr>
      <p:grpSpPr>
        <a:xfrm>
          <a:off x="0" y="0"/>
          <a:ext cx="0" cy="0"/>
          <a:chOff x="0" y="0"/>
          <a:chExt cx="0" cy="0"/>
        </a:xfrm>
      </p:grpSpPr>
      <p:sp>
        <p:nvSpPr>
          <p:cNvPr id="1796" name="Google Shape;1796;p213"/>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Types of Networks:</a:t>
            </a:r>
            <a:endParaRPr/>
          </a:p>
        </p:txBody>
      </p:sp>
      <p:sp>
        <p:nvSpPr>
          <p:cNvPr id="1797" name="Google Shape;1797;p213"/>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Wide Area Networks (WANs): </a:t>
            </a:r>
            <a:endParaRPr/>
          </a:p>
        </p:txBody>
      </p:sp>
      <p:sp>
        <p:nvSpPr>
          <p:cNvPr id="1798" name="Google Shape;1798;p213"/>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799" name="Google Shape;1799;p213"/>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WANs are networks that connect computers and other devices over large distances, such as across cities or even across countries. WANs are typically used by organizations to connect multiple LANs and provide communication between remote locations.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1800" name="Google Shape;1800;p213"/>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1801" name="Google Shape;1801;p213"/>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Public Sans"/>
                <a:ea typeface="Public Sans"/>
                <a:cs typeface="Public Sans"/>
                <a:sym typeface="Public Sans"/>
              </a:rPr>
              <a:t>Wireless Networks: </a:t>
            </a:r>
            <a:endParaRPr b="0" i="0" sz="1400" u="none" cap="none" strike="noStrike">
              <a:solidFill>
                <a:srgbClr val="000000"/>
              </a:solidFill>
              <a:latin typeface="Arial"/>
              <a:ea typeface="Arial"/>
              <a:cs typeface="Arial"/>
              <a:sym typeface="Arial"/>
            </a:endParaRPr>
          </a:p>
        </p:txBody>
      </p:sp>
      <p:sp>
        <p:nvSpPr>
          <p:cNvPr id="1802" name="Google Shape;1802;p213"/>
          <p:cNvSpPr/>
          <p:nvPr/>
        </p:nvSpPr>
        <p:spPr>
          <a:xfrm>
            <a:off x="461433" y="2811080"/>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803" name="Google Shape;1803;p213"/>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Wireless networks are networks that use wireless signals to communicate between computers and other devices, eliminating the need for cables and other physical connections. Wireless networks are becoming increasingly popular due to their ease of use and flexibility.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804" name="Google Shape;1804;p213"/>
          <p:cNvCxnSpPr/>
          <p:nvPr/>
        </p:nvCxnSpPr>
        <p:spPr>
          <a:xfrm>
            <a:off x="550506" y="2901431"/>
            <a:ext cx="0" cy="1188487"/>
          </a:xfrm>
          <a:prstGeom prst="straightConnector1">
            <a:avLst/>
          </a:prstGeom>
          <a:noFill/>
          <a:ln cap="flat" cmpd="sng" w="9525">
            <a:solidFill>
              <a:schemeClr val="lt2"/>
            </a:solidFill>
            <a:prstDash val="solid"/>
            <a:round/>
            <a:headEnd len="sm" w="sm" type="none"/>
            <a:tailEnd len="sm" w="sm" type="none"/>
          </a:ln>
        </p:spPr>
      </p:cxnSp>
      <p:pic>
        <p:nvPicPr>
          <p:cNvPr id="1805" name="Google Shape;1805;p21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8" name="Shape 2258"/>
        <p:cNvGrpSpPr/>
        <p:nvPr/>
      </p:nvGrpSpPr>
      <p:grpSpPr>
        <a:xfrm>
          <a:off x="0" y="0"/>
          <a:ext cx="0" cy="0"/>
          <a:chOff x="0" y="0"/>
          <a:chExt cx="0" cy="0"/>
        </a:xfrm>
      </p:grpSpPr>
      <p:sp>
        <p:nvSpPr>
          <p:cNvPr id="2259" name="Google Shape;2259;p258"/>
          <p:cNvSpPr txBox="1"/>
          <p:nvPr>
            <p:ph type="title"/>
          </p:nvPr>
        </p:nvSpPr>
        <p:spPr>
          <a:xfrm>
            <a:off x="163372" y="586876"/>
            <a:ext cx="3421450" cy="344091"/>
          </a:xfrm>
          <a:prstGeom prst="rect">
            <a:avLst/>
          </a:prstGeom>
          <a:noFill/>
          <a:ln>
            <a:noFill/>
          </a:ln>
        </p:spPr>
        <p:txBody>
          <a:bodyPr anchorCtr="0" anchor="ctr" bIns="45700" lIns="90000" spcFirstLastPara="1" rIns="91425" wrap="square" tIns="45700">
            <a:normAutofit fontScale="90000"/>
          </a:bodyPr>
          <a:lstStyle/>
          <a:p>
            <a:pPr indent="0" lvl="0" marL="0" rtl="0" algn="l">
              <a:lnSpc>
                <a:spcPct val="100000"/>
              </a:lnSpc>
              <a:spcBef>
                <a:spcPts val="0"/>
              </a:spcBef>
              <a:spcAft>
                <a:spcPts val="0"/>
              </a:spcAft>
              <a:buClr>
                <a:schemeClr val="lt1"/>
              </a:buClr>
              <a:buSzPct val="111111"/>
              <a:buFont typeface="Public Sans"/>
              <a:buNone/>
            </a:pPr>
            <a:r>
              <a:rPr lang="en-US"/>
              <a:t>DevOps</a:t>
            </a:r>
            <a:endParaRPr/>
          </a:p>
        </p:txBody>
      </p:sp>
      <p:sp>
        <p:nvSpPr>
          <p:cNvPr id="2260" name="Google Shape;2260;p258"/>
          <p:cNvSpPr txBox="1"/>
          <p:nvPr>
            <p:ph idx="1" type="body"/>
          </p:nvPr>
        </p:nvSpPr>
        <p:spPr>
          <a:xfrm>
            <a:off x="163371" y="922428"/>
            <a:ext cx="7487731" cy="3036421"/>
          </a:xfrm>
          <a:prstGeom prst="rect">
            <a:avLst/>
          </a:prstGeom>
          <a:noFill/>
          <a:ln>
            <a:noFill/>
          </a:ln>
        </p:spPr>
        <p:txBody>
          <a:bodyPr anchorCtr="0" anchor="t" bIns="45700" lIns="91425" spcFirstLastPara="1" rIns="91425" wrap="square" tIns="45700">
            <a:noAutofit/>
          </a:bodyPr>
          <a:lstStyle/>
          <a:p>
            <a:pPr indent="-285750" lvl="0" marL="285750" rtl="0" algn="l">
              <a:lnSpc>
                <a:spcPct val="100000"/>
              </a:lnSpc>
              <a:spcBef>
                <a:spcPts val="0"/>
              </a:spcBef>
              <a:spcAft>
                <a:spcPts val="0"/>
              </a:spcAft>
              <a:buClr>
                <a:schemeClr val="lt1"/>
              </a:buClr>
              <a:buSzPts val="1300"/>
              <a:buFont typeface="Noto Sans Symbols"/>
              <a:buChar char="▪"/>
            </a:pPr>
            <a:r>
              <a:rPr lang="en-US" sz="1300"/>
              <a:t>DevOps is a software development and delivery approach that emphasizes collaboration and communication between development and operations teams. It aims to reduce the time and effort required to develop, test, and deploy applications and services by automating processes, improving collaboration, and streamlining workflows.</a:t>
            </a:r>
            <a:endParaRPr/>
          </a:p>
          <a:p>
            <a:pPr indent="-203200" lvl="0" marL="285750" rtl="0" algn="l">
              <a:lnSpc>
                <a:spcPct val="100000"/>
              </a:lnSpc>
              <a:spcBef>
                <a:spcPts val="0"/>
              </a:spcBef>
              <a:spcAft>
                <a:spcPts val="0"/>
              </a:spcAft>
              <a:buClr>
                <a:schemeClr val="lt1"/>
              </a:buClr>
              <a:buSzPts val="1300"/>
              <a:buFont typeface="Noto Sans Symbols"/>
              <a:buNone/>
            </a:pPr>
            <a:r>
              <a:t/>
            </a:r>
            <a:endParaRPr sz="1300"/>
          </a:p>
          <a:p>
            <a:pPr indent="0" lvl="0" marL="0" rtl="0" algn="l">
              <a:lnSpc>
                <a:spcPct val="100000"/>
              </a:lnSpc>
              <a:spcBef>
                <a:spcPts val="0"/>
              </a:spcBef>
              <a:spcAft>
                <a:spcPts val="0"/>
              </a:spcAft>
              <a:buSzPts val="1300"/>
              <a:buNone/>
            </a:pPr>
            <a:r>
              <a:t/>
            </a:r>
            <a:endParaRPr sz="1300"/>
          </a:p>
          <a:p>
            <a:pPr indent="-285750" lvl="0" marL="285750" rtl="0" algn="l">
              <a:lnSpc>
                <a:spcPct val="100000"/>
              </a:lnSpc>
              <a:spcBef>
                <a:spcPts val="0"/>
              </a:spcBef>
              <a:spcAft>
                <a:spcPts val="0"/>
              </a:spcAft>
              <a:buClr>
                <a:schemeClr val="lt1"/>
              </a:buClr>
              <a:buSzPts val="1300"/>
              <a:buFont typeface="Noto Sans Symbols"/>
              <a:buChar char="▪"/>
            </a:pPr>
            <a:r>
              <a:rPr lang="en-US" sz="1300"/>
              <a:t>DevOps practices include continuous integration, continuous delivery, continuous deployment, and continuous testing. These practices are designed to eliminate bottlenecks and improve the speed and efficiency of the software development and delivery process.</a:t>
            </a:r>
            <a:endParaRPr/>
          </a:p>
          <a:p>
            <a:pPr indent="-203200" lvl="0" marL="285750" rtl="0" algn="l">
              <a:lnSpc>
                <a:spcPct val="100000"/>
              </a:lnSpc>
              <a:spcBef>
                <a:spcPts val="0"/>
              </a:spcBef>
              <a:spcAft>
                <a:spcPts val="0"/>
              </a:spcAft>
              <a:buClr>
                <a:schemeClr val="lt1"/>
              </a:buClr>
              <a:buSzPts val="1300"/>
              <a:buFont typeface="Noto Sans Symbols"/>
              <a:buNone/>
            </a:pPr>
            <a:r>
              <a:t/>
            </a:r>
            <a:endParaRPr sz="1300"/>
          </a:p>
          <a:p>
            <a:pPr indent="-203200" lvl="0" marL="285750" rtl="0" algn="l">
              <a:lnSpc>
                <a:spcPct val="100000"/>
              </a:lnSpc>
              <a:spcBef>
                <a:spcPts val="0"/>
              </a:spcBef>
              <a:spcAft>
                <a:spcPts val="0"/>
              </a:spcAft>
              <a:buClr>
                <a:schemeClr val="lt1"/>
              </a:buClr>
              <a:buSzPts val="1300"/>
              <a:buFont typeface="Noto Sans Symbols"/>
              <a:buNone/>
            </a:pPr>
            <a:r>
              <a:t/>
            </a:r>
            <a:endParaRPr sz="1300"/>
          </a:p>
          <a:p>
            <a:pPr indent="-203200" lvl="0" marL="285750" rtl="0" algn="l">
              <a:lnSpc>
                <a:spcPct val="100000"/>
              </a:lnSpc>
              <a:spcBef>
                <a:spcPts val="0"/>
              </a:spcBef>
              <a:spcAft>
                <a:spcPts val="0"/>
              </a:spcAft>
              <a:buClr>
                <a:schemeClr val="lt1"/>
              </a:buClr>
              <a:buSzPts val="1300"/>
              <a:buFont typeface="Noto Sans Symbols"/>
              <a:buNone/>
            </a:pPr>
            <a:r>
              <a:t/>
            </a:r>
            <a:endParaRPr sz="1300"/>
          </a:p>
        </p:txBody>
      </p:sp>
      <p:pic>
        <p:nvPicPr>
          <p:cNvPr id="2261" name="Google Shape;2261;p25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5" name="Shape 2265"/>
        <p:cNvGrpSpPr/>
        <p:nvPr/>
      </p:nvGrpSpPr>
      <p:grpSpPr>
        <a:xfrm>
          <a:off x="0" y="0"/>
          <a:ext cx="0" cy="0"/>
          <a:chOff x="0" y="0"/>
          <a:chExt cx="0" cy="0"/>
        </a:xfrm>
      </p:grpSpPr>
      <p:sp>
        <p:nvSpPr>
          <p:cNvPr id="2266" name="Google Shape;2266;p259"/>
          <p:cNvSpPr txBox="1"/>
          <p:nvPr>
            <p:ph type="title"/>
          </p:nvPr>
        </p:nvSpPr>
        <p:spPr>
          <a:xfrm>
            <a:off x="163372" y="586876"/>
            <a:ext cx="3421450" cy="344091"/>
          </a:xfrm>
          <a:prstGeom prst="rect">
            <a:avLst/>
          </a:prstGeom>
          <a:noFill/>
          <a:ln>
            <a:noFill/>
          </a:ln>
        </p:spPr>
        <p:txBody>
          <a:bodyPr anchorCtr="0" anchor="ctr" bIns="45700" lIns="90000" spcFirstLastPara="1" rIns="91425" wrap="square" tIns="45700">
            <a:normAutofit fontScale="90000"/>
          </a:bodyPr>
          <a:lstStyle/>
          <a:p>
            <a:pPr indent="0" lvl="0" marL="0" rtl="0" algn="l">
              <a:lnSpc>
                <a:spcPct val="100000"/>
              </a:lnSpc>
              <a:spcBef>
                <a:spcPts val="0"/>
              </a:spcBef>
              <a:spcAft>
                <a:spcPts val="0"/>
              </a:spcAft>
              <a:buClr>
                <a:schemeClr val="lt1"/>
              </a:buClr>
              <a:buSzPct val="111111"/>
              <a:buFont typeface="Public Sans"/>
              <a:buNone/>
            </a:pPr>
            <a:r>
              <a:rPr lang="en-US"/>
              <a:t>DevOps</a:t>
            </a:r>
            <a:endParaRPr/>
          </a:p>
        </p:txBody>
      </p:sp>
      <p:sp>
        <p:nvSpPr>
          <p:cNvPr id="2267" name="Google Shape;2267;p259"/>
          <p:cNvSpPr txBox="1"/>
          <p:nvPr>
            <p:ph idx="1" type="body"/>
          </p:nvPr>
        </p:nvSpPr>
        <p:spPr>
          <a:xfrm>
            <a:off x="163371" y="922428"/>
            <a:ext cx="7487731" cy="3036421"/>
          </a:xfrm>
          <a:prstGeom prst="rect">
            <a:avLst/>
          </a:prstGeom>
          <a:noFill/>
          <a:ln>
            <a:noFill/>
          </a:ln>
        </p:spPr>
        <p:txBody>
          <a:bodyPr anchorCtr="0" anchor="t" bIns="45700" lIns="91425" spcFirstLastPara="1" rIns="91425" wrap="square" tIns="45700">
            <a:noAutofit/>
          </a:bodyPr>
          <a:lstStyle/>
          <a:p>
            <a:pPr indent="-285750" lvl="0" marL="285750" rtl="0" algn="l">
              <a:lnSpc>
                <a:spcPct val="100000"/>
              </a:lnSpc>
              <a:spcBef>
                <a:spcPts val="0"/>
              </a:spcBef>
              <a:spcAft>
                <a:spcPts val="0"/>
              </a:spcAft>
              <a:buClr>
                <a:schemeClr val="lt1"/>
              </a:buClr>
              <a:buSzPts val="1300"/>
              <a:buFont typeface="Noto Sans Symbols"/>
              <a:buChar char="▪"/>
            </a:pPr>
            <a:r>
              <a:rPr lang="en-US" sz="1300"/>
              <a:t>One of the key principles of DevOps is the automation of manual tasks. This can include automating the build and deployment processes, automating testing, and automating the configuration of infrastructure. Automation helps to eliminate human error and ensures that tasks are completed consistently and accurately.</a:t>
            </a:r>
            <a:endParaRPr/>
          </a:p>
          <a:p>
            <a:pPr indent="0" lvl="0" marL="0" rtl="0" algn="l">
              <a:lnSpc>
                <a:spcPct val="100000"/>
              </a:lnSpc>
              <a:spcBef>
                <a:spcPts val="0"/>
              </a:spcBef>
              <a:spcAft>
                <a:spcPts val="0"/>
              </a:spcAft>
              <a:buSzPts val="1300"/>
              <a:buNone/>
            </a:pPr>
            <a:r>
              <a:t/>
            </a:r>
            <a:endParaRPr sz="1300"/>
          </a:p>
          <a:p>
            <a:pPr indent="-203200" lvl="0" marL="285750" rtl="0" algn="l">
              <a:lnSpc>
                <a:spcPct val="100000"/>
              </a:lnSpc>
              <a:spcBef>
                <a:spcPts val="0"/>
              </a:spcBef>
              <a:spcAft>
                <a:spcPts val="0"/>
              </a:spcAft>
              <a:buClr>
                <a:schemeClr val="lt1"/>
              </a:buClr>
              <a:buSzPts val="1300"/>
              <a:buFont typeface="Noto Sans Symbols"/>
              <a:buNone/>
            </a:pPr>
            <a:r>
              <a:t/>
            </a:r>
            <a:endParaRPr sz="1300"/>
          </a:p>
          <a:p>
            <a:pPr indent="-285750" lvl="0" marL="285750" rtl="0" algn="l">
              <a:lnSpc>
                <a:spcPct val="100000"/>
              </a:lnSpc>
              <a:spcBef>
                <a:spcPts val="0"/>
              </a:spcBef>
              <a:spcAft>
                <a:spcPts val="0"/>
              </a:spcAft>
              <a:buClr>
                <a:schemeClr val="lt1"/>
              </a:buClr>
              <a:buSzPts val="1300"/>
              <a:buFont typeface="Noto Sans Symbols"/>
              <a:buChar char="▪"/>
            </a:pPr>
            <a:r>
              <a:rPr lang="en-US" sz="1300"/>
              <a:t>Another important aspect of DevOps is collaboration and communication between development and operations teams. This helps to break down silos and ensure that everyone is working together towards the same goals. DevOps also involves a culture of continuous learning and improvement, where teams are encouraged to continuously reflect on their processes and identify areas for improvement.</a:t>
            </a:r>
            <a:endParaRPr/>
          </a:p>
          <a:p>
            <a:pPr indent="-203200" lvl="0" marL="285750" rtl="0" algn="l">
              <a:lnSpc>
                <a:spcPct val="100000"/>
              </a:lnSpc>
              <a:spcBef>
                <a:spcPts val="0"/>
              </a:spcBef>
              <a:spcAft>
                <a:spcPts val="0"/>
              </a:spcAft>
              <a:buClr>
                <a:schemeClr val="lt1"/>
              </a:buClr>
              <a:buSzPts val="1300"/>
              <a:buFont typeface="Noto Sans Symbols"/>
              <a:buNone/>
            </a:pPr>
            <a:r>
              <a:t/>
            </a:r>
            <a:endParaRPr sz="1300"/>
          </a:p>
          <a:p>
            <a:pPr indent="-203200" lvl="0" marL="285750" rtl="0" algn="l">
              <a:lnSpc>
                <a:spcPct val="100000"/>
              </a:lnSpc>
              <a:spcBef>
                <a:spcPts val="0"/>
              </a:spcBef>
              <a:spcAft>
                <a:spcPts val="0"/>
              </a:spcAft>
              <a:buClr>
                <a:schemeClr val="lt1"/>
              </a:buClr>
              <a:buSzPts val="1300"/>
              <a:buFont typeface="Noto Sans Symbols"/>
              <a:buNone/>
            </a:pPr>
            <a:r>
              <a:t/>
            </a:r>
            <a:endParaRPr sz="1300"/>
          </a:p>
          <a:p>
            <a:pPr indent="-203200" lvl="0" marL="285750" rtl="0" algn="l">
              <a:lnSpc>
                <a:spcPct val="100000"/>
              </a:lnSpc>
              <a:spcBef>
                <a:spcPts val="0"/>
              </a:spcBef>
              <a:spcAft>
                <a:spcPts val="0"/>
              </a:spcAft>
              <a:buClr>
                <a:schemeClr val="lt1"/>
              </a:buClr>
              <a:buSzPts val="1300"/>
              <a:buFont typeface="Noto Sans Symbols"/>
              <a:buNone/>
            </a:pPr>
            <a:r>
              <a:t/>
            </a:r>
            <a:endParaRPr sz="1300"/>
          </a:p>
        </p:txBody>
      </p:sp>
      <p:pic>
        <p:nvPicPr>
          <p:cNvPr id="2268" name="Google Shape;2268;p25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2" name="Shape 2272"/>
        <p:cNvGrpSpPr/>
        <p:nvPr/>
      </p:nvGrpSpPr>
      <p:grpSpPr>
        <a:xfrm>
          <a:off x="0" y="0"/>
          <a:ext cx="0" cy="0"/>
          <a:chOff x="0" y="0"/>
          <a:chExt cx="0" cy="0"/>
        </a:xfrm>
      </p:grpSpPr>
      <p:sp>
        <p:nvSpPr>
          <p:cNvPr id="2273" name="Google Shape;2273;p260"/>
          <p:cNvSpPr txBox="1"/>
          <p:nvPr>
            <p:ph type="title"/>
          </p:nvPr>
        </p:nvSpPr>
        <p:spPr>
          <a:xfrm>
            <a:off x="163372" y="586876"/>
            <a:ext cx="3421450" cy="344091"/>
          </a:xfrm>
          <a:prstGeom prst="rect">
            <a:avLst/>
          </a:prstGeom>
          <a:noFill/>
          <a:ln>
            <a:noFill/>
          </a:ln>
        </p:spPr>
        <p:txBody>
          <a:bodyPr anchorCtr="0" anchor="ctr" bIns="45700" lIns="90000" spcFirstLastPara="1" rIns="91425" wrap="square" tIns="45700">
            <a:normAutofit fontScale="90000"/>
          </a:bodyPr>
          <a:lstStyle/>
          <a:p>
            <a:pPr indent="0" lvl="0" marL="0" rtl="0" algn="l">
              <a:lnSpc>
                <a:spcPct val="100000"/>
              </a:lnSpc>
              <a:spcBef>
                <a:spcPts val="0"/>
              </a:spcBef>
              <a:spcAft>
                <a:spcPts val="0"/>
              </a:spcAft>
              <a:buClr>
                <a:schemeClr val="lt1"/>
              </a:buClr>
              <a:buSzPct val="111111"/>
              <a:buFont typeface="Public Sans"/>
              <a:buNone/>
            </a:pPr>
            <a:r>
              <a:rPr lang="en-US"/>
              <a:t>DevOps</a:t>
            </a:r>
            <a:endParaRPr/>
          </a:p>
        </p:txBody>
      </p:sp>
      <p:sp>
        <p:nvSpPr>
          <p:cNvPr id="2274" name="Google Shape;2274;p260"/>
          <p:cNvSpPr txBox="1"/>
          <p:nvPr>
            <p:ph idx="1" type="body"/>
          </p:nvPr>
        </p:nvSpPr>
        <p:spPr>
          <a:xfrm>
            <a:off x="163371" y="922428"/>
            <a:ext cx="7487731" cy="3036421"/>
          </a:xfrm>
          <a:prstGeom prst="rect">
            <a:avLst/>
          </a:prstGeom>
          <a:noFill/>
          <a:ln>
            <a:noFill/>
          </a:ln>
        </p:spPr>
        <p:txBody>
          <a:bodyPr anchorCtr="0" anchor="t" bIns="45700" lIns="91425" spcFirstLastPara="1" rIns="91425" wrap="square" tIns="45700">
            <a:noAutofit/>
          </a:bodyPr>
          <a:lstStyle/>
          <a:p>
            <a:pPr indent="-285750" lvl="0" marL="285750" rtl="0" algn="l">
              <a:lnSpc>
                <a:spcPct val="100000"/>
              </a:lnSpc>
              <a:spcBef>
                <a:spcPts val="0"/>
              </a:spcBef>
              <a:spcAft>
                <a:spcPts val="0"/>
              </a:spcAft>
              <a:buClr>
                <a:schemeClr val="lt1"/>
              </a:buClr>
              <a:buSzPts val="1300"/>
              <a:buFont typeface="Noto Sans Symbols"/>
              <a:buChar char="▪"/>
            </a:pPr>
            <a:r>
              <a:rPr lang="en-US" sz="1300"/>
              <a:t>DevOps also makes use of various tools and technologies to support its practices. These can include configuration management tools, such as Puppet and Chef, and continuous integration tools, such as Jenkins and Travis CI. In addition, DevOps relies heavily on cloud computing, as it provides the scalable infrastructure and automation capabilities needed to support DevOps practices.</a:t>
            </a:r>
            <a:endParaRPr/>
          </a:p>
          <a:p>
            <a:pPr indent="-203200" lvl="0" marL="285750" rtl="0" algn="l">
              <a:lnSpc>
                <a:spcPct val="100000"/>
              </a:lnSpc>
              <a:spcBef>
                <a:spcPts val="0"/>
              </a:spcBef>
              <a:spcAft>
                <a:spcPts val="0"/>
              </a:spcAft>
              <a:buClr>
                <a:schemeClr val="lt1"/>
              </a:buClr>
              <a:buSzPts val="1300"/>
              <a:buFont typeface="Noto Sans Symbols"/>
              <a:buNone/>
            </a:pPr>
            <a:r>
              <a:t/>
            </a:r>
            <a:endParaRPr sz="1300"/>
          </a:p>
          <a:p>
            <a:pPr indent="-203200" lvl="0" marL="285750" rtl="0" algn="l">
              <a:lnSpc>
                <a:spcPct val="100000"/>
              </a:lnSpc>
              <a:spcBef>
                <a:spcPts val="0"/>
              </a:spcBef>
              <a:spcAft>
                <a:spcPts val="0"/>
              </a:spcAft>
              <a:buClr>
                <a:schemeClr val="lt1"/>
              </a:buClr>
              <a:buSzPts val="1300"/>
              <a:buFont typeface="Noto Sans Symbols"/>
              <a:buNone/>
            </a:pPr>
            <a:r>
              <a:t/>
            </a:r>
            <a:endParaRPr sz="1300"/>
          </a:p>
          <a:p>
            <a:pPr indent="-203200" lvl="0" marL="285750" rtl="0" algn="l">
              <a:lnSpc>
                <a:spcPct val="100000"/>
              </a:lnSpc>
              <a:spcBef>
                <a:spcPts val="0"/>
              </a:spcBef>
              <a:spcAft>
                <a:spcPts val="0"/>
              </a:spcAft>
              <a:buClr>
                <a:schemeClr val="lt1"/>
              </a:buClr>
              <a:buSzPts val="1300"/>
              <a:buFont typeface="Noto Sans Symbols"/>
              <a:buNone/>
            </a:pPr>
            <a:r>
              <a:t/>
            </a:r>
            <a:endParaRPr sz="1300"/>
          </a:p>
        </p:txBody>
      </p:sp>
      <p:pic>
        <p:nvPicPr>
          <p:cNvPr id="2275" name="Google Shape;2275;p26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9" name="Shape 2279"/>
        <p:cNvGrpSpPr/>
        <p:nvPr/>
      </p:nvGrpSpPr>
      <p:grpSpPr>
        <a:xfrm>
          <a:off x="0" y="0"/>
          <a:ext cx="0" cy="0"/>
          <a:chOff x="0" y="0"/>
          <a:chExt cx="0" cy="0"/>
        </a:xfrm>
      </p:grpSpPr>
      <p:sp>
        <p:nvSpPr>
          <p:cNvPr id="2280" name="Google Shape;2280;p26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DevOps include:</a:t>
            </a:r>
            <a:endParaRPr/>
          </a:p>
        </p:txBody>
      </p:sp>
      <p:sp>
        <p:nvSpPr>
          <p:cNvPr id="2281" name="Google Shape;2281;p261"/>
          <p:cNvSpPr txBox="1"/>
          <p:nvPr>
            <p:ph idx="1" type="body"/>
          </p:nvPr>
        </p:nvSpPr>
        <p:spPr>
          <a:xfrm>
            <a:off x="636694" y="1156077"/>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dk2"/>
                </a:solidFill>
                <a:latin typeface="Public Sans"/>
                <a:ea typeface="Public Sans"/>
                <a:cs typeface="Public Sans"/>
                <a:sym typeface="Public Sans"/>
              </a:rPr>
              <a:t>Faster time-to-market: </a:t>
            </a:r>
            <a:endParaRPr/>
          </a:p>
        </p:txBody>
      </p:sp>
      <p:sp>
        <p:nvSpPr>
          <p:cNvPr id="2282" name="Google Shape;2282;p261"/>
          <p:cNvSpPr/>
          <p:nvPr/>
        </p:nvSpPr>
        <p:spPr>
          <a:xfrm>
            <a:off x="461433" y="1128460"/>
            <a:ext cx="175260" cy="373913"/>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83" name="Google Shape;2283;p261"/>
          <p:cNvSpPr txBox="1"/>
          <p:nvPr>
            <p:ph idx="3" type="body"/>
          </p:nvPr>
        </p:nvSpPr>
        <p:spPr>
          <a:xfrm>
            <a:off x="746893" y="1581565"/>
            <a:ext cx="6764250" cy="43384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DevOps helps to speed up the software development and delivery process, allowing organizations to bring new products and services to market faster.</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284" name="Google Shape;2284;p261"/>
          <p:cNvCxnSpPr/>
          <p:nvPr/>
        </p:nvCxnSpPr>
        <p:spPr>
          <a:xfrm>
            <a:off x="550506" y="1218811"/>
            <a:ext cx="0" cy="1011205"/>
          </a:xfrm>
          <a:prstGeom prst="straightConnector1">
            <a:avLst/>
          </a:prstGeom>
          <a:noFill/>
          <a:ln cap="flat" cmpd="sng" w="9525">
            <a:solidFill>
              <a:schemeClr val="dk2"/>
            </a:solidFill>
            <a:prstDash val="solid"/>
            <a:round/>
            <a:headEnd len="sm" w="sm" type="none"/>
            <a:tailEnd len="sm" w="sm" type="none"/>
          </a:ln>
        </p:spPr>
      </p:cxnSp>
      <p:sp>
        <p:nvSpPr>
          <p:cNvPr id="2285" name="Google Shape;2285;p261"/>
          <p:cNvSpPr txBox="1"/>
          <p:nvPr/>
        </p:nvSpPr>
        <p:spPr>
          <a:xfrm>
            <a:off x="636694" y="2809412"/>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Public Sans"/>
                <a:ea typeface="Public Sans"/>
                <a:cs typeface="Public Sans"/>
                <a:sym typeface="Public Sans"/>
              </a:rPr>
              <a:t>Improved quality: </a:t>
            </a:r>
            <a:endParaRPr b="0" i="0" sz="1400" u="none" cap="none" strike="noStrike">
              <a:solidFill>
                <a:srgbClr val="000000"/>
              </a:solidFill>
              <a:latin typeface="Arial"/>
              <a:ea typeface="Arial"/>
              <a:cs typeface="Arial"/>
              <a:sym typeface="Arial"/>
            </a:endParaRPr>
          </a:p>
        </p:txBody>
      </p:sp>
      <p:sp>
        <p:nvSpPr>
          <p:cNvPr id="2286" name="Google Shape;2286;p261"/>
          <p:cNvSpPr/>
          <p:nvPr/>
        </p:nvSpPr>
        <p:spPr>
          <a:xfrm>
            <a:off x="461433" y="2781795"/>
            <a:ext cx="175260" cy="373913"/>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87" name="Google Shape;2287;p261"/>
          <p:cNvSpPr txBox="1"/>
          <p:nvPr/>
        </p:nvSpPr>
        <p:spPr>
          <a:xfrm>
            <a:off x="746893" y="3234900"/>
            <a:ext cx="6764250" cy="43384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DevOps practices such as continuous testing and automation help to ensure that software is of a high quality, reducing the risk of bugs and errors.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288" name="Google Shape;2288;p261"/>
          <p:cNvCxnSpPr/>
          <p:nvPr/>
        </p:nvCxnSpPr>
        <p:spPr>
          <a:xfrm>
            <a:off x="550506" y="2872146"/>
            <a:ext cx="0" cy="1011205"/>
          </a:xfrm>
          <a:prstGeom prst="straightConnector1">
            <a:avLst/>
          </a:prstGeom>
          <a:noFill/>
          <a:ln cap="flat" cmpd="sng" w="9525">
            <a:solidFill>
              <a:schemeClr val="dk2"/>
            </a:solidFill>
            <a:prstDash val="solid"/>
            <a:round/>
            <a:headEnd len="sm" w="sm" type="none"/>
            <a:tailEnd len="sm" w="sm" type="none"/>
          </a:ln>
        </p:spPr>
      </p:cxnSp>
      <p:pic>
        <p:nvPicPr>
          <p:cNvPr id="2289" name="Google Shape;2289;p26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3" name="Shape 2293"/>
        <p:cNvGrpSpPr/>
        <p:nvPr/>
      </p:nvGrpSpPr>
      <p:grpSpPr>
        <a:xfrm>
          <a:off x="0" y="0"/>
          <a:ext cx="0" cy="0"/>
          <a:chOff x="0" y="0"/>
          <a:chExt cx="0" cy="0"/>
        </a:xfrm>
      </p:grpSpPr>
      <p:sp>
        <p:nvSpPr>
          <p:cNvPr id="2294" name="Google Shape;2294;p26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DevOps include:</a:t>
            </a:r>
            <a:endParaRPr/>
          </a:p>
        </p:txBody>
      </p:sp>
      <p:sp>
        <p:nvSpPr>
          <p:cNvPr id="2295" name="Google Shape;2295;p262"/>
          <p:cNvSpPr txBox="1"/>
          <p:nvPr>
            <p:ph idx="1" type="body"/>
          </p:nvPr>
        </p:nvSpPr>
        <p:spPr>
          <a:xfrm>
            <a:off x="636694" y="1156077"/>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dk2"/>
                </a:solidFill>
                <a:latin typeface="Public Sans"/>
                <a:ea typeface="Public Sans"/>
                <a:cs typeface="Public Sans"/>
                <a:sym typeface="Public Sans"/>
              </a:rPr>
              <a:t>Increased collaboration: </a:t>
            </a:r>
            <a:endParaRPr/>
          </a:p>
        </p:txBody>
      </p:sp>
      <p:sp>
        <p:nvSpPr>
          <p:cNvPr id="2296" name="Google Shape;2296;p262"/>
          <p:cNvSpPr/>
          <p:nvPr/>
        </p:nvSpPr>
        <p:spPr>
          <a:xfrm>
            <a:off x="461433" y="1128460"/>
            <a:ext cx="175260" cy="373913"/>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97" name="Google Shape;2297;p262"/>
          <p:cNvSpPr txBox="1"/>
          <p:nvPr>
            <p:ph idx="3" type="body"/>
          </p:nvPr>
        </p:nvSpPr>
        <p:spPr>
          <a:xfrm>
            <a:off x="746893" y="1581565"/>
            <a:ext cx="6764250" cy="43384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DevOps promotes collaboration and communication between development and operations teams, helping to break down silos and improve the overall efficiency of the software development process.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298" name="Google Shape;2298;p262"/>
          <p:cNvCxnSpPr/>
          <p:nvPr/>
        </p:nvCxnSpPr>
        <p:spPr>
          <a:xfrm>
            <a:off x="550506" y="1218811"/>
            <a:ext cx="0" cy="1011205"/>
          </a:xfrm>
          <a:prstGeom prst="straightConnector1">
            <a:avLst/>
          </a:prstGeom>
          <a:noFill/>
          <a:ln cap="flat" cmpd="sng" w="9525">
            <a:solidFill>
              <a:schemeClr val="dk2"/>
            </a:solidFill>
            <a:prstDash val="solid"/>
            <a:round/>
            <a:headEnd len="sm" w="sm" type="none"/>
            <a:tailEnd len="sm" w="sm" type="none"/>
          </a:ln>
        </p:spPr>
      </p:cxnSp>
      <p:sp>
        <p:nvSpPr>
          <p:cNvPr id="2299" name="Google Shape;2299;p262"/>
          <p:cNvSpPr txBox="1"/>
          <p:nvPr/>
        </p:nvSpPr>
        <p:spPr>
          <a:xfrm>
            <a:off x="636694" y="2809412"/>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2"/>
                </a:solidFill>
                <a:latin typeface="Public Sans"/>
                <a:ea typeface="Public Sans"/>
                <a:cs typeface="Public Sans"/>
                <a:sym typeface="Public Sans"/>
              </a:rPr>
              <a:t>Increased efficiency: </a:t>
            </a:r>
            <a:endParaRPr b="0" i="0" sz="1400" u="none" cap="none" strike="noStrike">
              <a:solidFill>
                <a:srgbClr val="000000"/>
              </a:solidFill>
              <a:latin typeface="Arial"/>
              <a:ea typeface="Arial"/>
              <a:cs typeface="Arial"/>
              <a:sym typeface="Arial"/>
            </a:endParaRPr>
          </a:p>
        </p:txBody>
      </p:sp>
      <p:sp>
        <p:nvSpPr>
          <p:cNvPr id="2300" name="Google Shape;2300;p262"/>
          <p:cNvSpPr/>
          <p:nvPr/>
        </p:nvSpPr>
        <p:spPr>
          <a:xfrm>
            <a:off x="461433" y="2781795"/>
            <a:ext cx="175260" cy="373913"/>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01" name="Google Shape;2301;p262"/>
          <p:cNvSpPr txBox="1"/>
          <p:nvPr/>
        </p:nvSpPr>
        <p:spPr>
          <a:xfrm>
            <a:off x="746893" y="3234900"/>
            <a:ext cx="6764250" cy="43384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DevOps helps to automate manual tasks, reducing the time and effort required to develop, test, and deploy software.</a:t>
            </a:r>
            <a:endParaRPr b="0" i="0" sz="1400" u="none" cap="none" strike="noStrike">
              <a:solidFill>
                <a:srgbClr val="000000"/>
              </a:solidFill>
              <a:latin typeface="Arial"/>
              <a:ea typeface="Arial"/>
              <a:cs typeface="Arial"/>
              <a:sym typeface="Arial"/>
            </a:endParaRPr>
          </a:p>
        </p:txBody>
      </p:sp>
      <p:cxnSp>
        <p:nvCxnSpPr>
          <p:cNvPr id="2302" name="Google Shape;2302;p262"/>
          <p:cNvCxnSpPr/>
          <p:nvPr/>
        </p:nvCxnSpPr>
        <p:spPr>
          <a:xfrm>
            <a:off x="550506" y="2872146"/>
            <a:ext cx="0" cy="1011205"/>
          </a:xfrm>
          <a:prstGeom prst="straightConnector1">
            <a:avLst/>
          </a:prstGeom>
          <a:noFill/>
          <a:ln cap="flat" cmpd="sng" w="9525">
            <a:solidFill>
              <a:schemeClr val="dk2"/>
            </a:solidFill>
            <a:prstDash val="solid"/>
            <a:round/>
            <a:headEnd len="sm" w="sm" type="none"/>
            <a:tailEnd len="sm" w="sm" type="none"/>
          </a:ln>
        </p:spPr>
      </p:cxnSp>
      <p:pic>
        <p:nvPicPr>
          <p:cNvPr id="2303" name="Google Shape;2303;p26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7" name="Shape 2307"/>
        <p:cNvGrpSpPr/>
        <p:nvPr/>
      </p:nvGrpSpPr>
      <p:grpSpPr>
        <a:xfrm>
          <a:off x="0" y="0"/>
          <a:ext cx="0" cy="0"/>
          <a:chOff x="0" y="0"/>
          <a:chExt cx="0" cy="0"/>
        </a:xfrm>
      </p:grpSpPr>
      <p:sp>
        <p:nvSpPr>
          <p:cNvPr id="2308" name="Google Shape;2308;p263"/>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DevOps include:</a:t>
            </a:r>
            <a:endParaRPr/>
          </a:p>
        </p:txBody>
      </p:sp>
      <p:sp>
        <p:nvSpPr>
          <p:cNvPr id="2309" name="Google Shape;2309;p263"/>
          <p:cNvSpPr txBox="1"/>
          <p:nvPr>
            <p:ph idx="1" type="body"/>
          </p:nvPr>
        </p:nvSpPr>
        <p:spPr>
          <a:xfrm>
            <a:off x="636694" y="1156077"/>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dk2"/>
                </a:solidFill>
                <a:latin typeface="Public Sans"/>
                <a:ea typeface="Public Sans"/>
                <a:cs typeface="Public Sans"/>
                <a:sym typeface="Public Sans"/>
              </a:rPr>
              <a:t>Improved security: </a:t>
            </a:r>
            <a:endParaRPr/>
          </a:p>
        </p:txBody>
      </p:sp>
      <p:sp>
        <p:nvSpPr>
          <p:cNvPr id="2310" name="Google Shape;2310;p263"/>
          <p:cNvSpPr/>
          <p:nvPr/>
        </p:nvSpPr>
        <p:spPr>
          <a:xfrm>
            <a:off x="461433" y="1128460"/>
            <a:ext cx="175260" cy="373913"/>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11" name="Google Shape;2311;p263"/>
          <p:cNvSpPr txBox="1"/>
          <p:nvPr>
            <p:ph idx="3" type="body"/>
          </p:nvPr>
        </p:nvSpPr>
        <p:spPr>
          <a:xfrm>
            <a:off x="746893" y="1581565"/>
            <a:ext cx="6764250" cy="43384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DevOps helps to ensure that security is built into the software development and delivery process, reducing the risk of security breaches and vulnerabilities.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312" name="Google Shape;2312;p263"/>
          <p:cNvCxnSpPr/>
          <p:nvPr/>
        </p:nvCxnSpPr>
        <p:spPr>
          <a:xfrm>
            <a:off x="550506" y="1218811"/>
            <a:ext cx="0" cy="1011205"/>
          </a:xfrm>
          <a:prstGeom prst="straightConnector1">
            <a:avLst/>
          </a:prstGeom>
          <a:noFill/>
          <a:ln cap="flat" cmpd="sng" w="9525">
            <a:solidFill>
              <a:schemeClr val="dk2"/>
            </a:solidFill>
            <a:prstDash val="solid"/>
            <a:round/>
            <a:headEnd len="sm" w="sm" type="none"/>
            <a:tailEnd len="sm" w="sm" type="none"/>
          </a:ln>
        </p:spPr>
      </p:cxnSp>
      <p:sp>
        <p:nvSpPr>
          <p:cNvPr id="2313" name="Google Shape;2313;p263"/>
          <p:cNvSpPr/>
          <p:nvPr/>
        </p:nvSpPr>
        <p:spPr>
          <a:xfrm>
            <a:off x="0" y="2860987"/>
            <a:ext cx="135731" cy="1384442"/>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14" name="Google Shape;2314;p263"/>
          <p:cNvSpPr txBox="1"/>
          <p:nvPr/>
        </p:nvSpPr>
        <p:spPr>
          <a:xfrm>
            <a:off x="267912" y="3038328"/>
            <a:ext cx="6764250" cy="43384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In conclusion, DevOps is a comprehensive approach to software development and delivery that seeks to improve collaboration, automation, and the overall efficiency of the software development process. By adopting DevOps practices and tools, organizations can bring new products and services to market faster, improve the quality of their software, and increase the overall efficiency of their software development processes.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pic>
        <p:nvPicPr>
          <p:cNvPr id="2315" name="Google Shape;2315;p26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9" name="Shape 2319"/>
        <p:cNvGrpSpPr/>
        <p:nvPr/>
      </p:nvGrpSpPr>
      <p:grpSpPr>
        <a:xfrm>
          <a:off x="0" y="0"/>
          <a:ext cx="0" cy="0"/>
          <a:chOff x="0" y="0"/>
          <a:chExt cx="0" cy="0"/>
        </a:xfrm>
      </p:grpSpPr>
      <p:sp>
        <p:nvSpPr>
          <p:cNvPr id="2320" name="Google Shape;2320;p264"/>
          <p:cNvSpPr/>
          <p:nvPr/>
        </p:nvSpPr>
        <p:spPr>
          <a:xfrm>
            <a:off x="-1" y="204342"/>
            <a:ext cx="9143990" cy="4488956"/>
          </a:xfrm>
          <a:prstGeom prst="rect">
            <a:avLst/>
          </a:prstGeom>
          <a:solidFill>
            <a:srgbClr val="F0C8C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21" name="Google Shape;2321;p264"/>
          <p:cNvSpPr txBox="1"/>
          <p:nvPr>
            <p:ph type="title"/>
          </p:nvPr>
        </p:nvSpPr>
        <p:spPr>
          <a:xfrm>
            <a:off x="135731" y="342365"/>
            <a:ext cx="7886700" cy="344091"/>
          </a:xfrm>
          <a:prstGeom prst="rect">
            <a:avLst/>
          </a:prstGeom>
          <a:noFill/>
          <a:ln>
            <a:noFill/>
          </a:ln>
        </p:spPr>
        <p:txBody>
          <a:bodyPr anchorCtr="0" anchor="t" bIns="45700" lIns="91425" spcFirstLastPara="1" rIns="91425" wrap="square" tIns="45700">
            <a:normAutofit fontScale="90000"/>
          </a:bodyPr>
          <a:lstStyle/>
          <a:p>
            <a:pPr indent="0" lvl="0" marL="0" rtl="0" algn="l">
              <a:lnSpc>
                <a:spcPct val="100000"/>
              </a:lnSpc>
              <a:spcBef>
                <a:spcPts val="0"/>
              </a:spcBef>
              <a:spcAft>
                <a:spcPts val="0"/>
              </a:spcAft>
              <a:buClr>
                <a:srgbClr val="22366A"/>
              </a:buClr>
              <a:buSzPct val="111111"/>
              <a:buFont typeface="Public Sans"/>
              <a:buNone/>
            </a:pPr>
            <a:r>
              <a:rPr lang="en-US">
                <a:solidFill>
                  <a:schemeClr val="accent1"/>
                </a:solidFill>
              </a:rPr>
              <a:t>DevOps Practices</a:t>
            </a:r>
            <a:br>
              <a:rPr lang="en-US">
                <a:solidFill>
                  <a:schemeClr val="accent1"/>
                </a:solidFill>
              </a:rPr>
            </a:br>
            <a:endParaRPr>
              <a:solidFill>
                <a:schemeClr val="accent1"/>
              </a:solidFill>
            </a:endParaRPr>
          </a:p>
        </p:txBody>
      </p:sp>
      <p:sp>
        <p:nvSpPr>
          <p:cNvPr id="2322" name="Google Shape;2322;p264"/>
          <p:cNvSpPr txBox="1"/>
          <p:nvPr>
            <p:ph idx="1" type="body"/>
          </p:nvPr>
        </p:nvSpPr>
        <p:spPr>
          <a:xfrm>
            <a:off x="135731" y="686457"/>
            <a:ext cx="7216792" cy="92774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750"/>
              </a:spcBef>
              <a:spcAft>
                <a:spcPts val="0"/>
              </a:spcAft>
              <a:buSzPts val="1400"/>
              <a:buNone/>
            </a:pPr>
            <a:r>
              <a:rPr lang="en-US" sz="1200"/>
              <a:t>1. Continuous Integration (CI) is a software development practice that involves frequently integrating code changes into a single codebase. This integration is performed by an automated build system, which builds and tests the code to ensure that the code changes do not introduce any new bugs or errors.</a:t>
            </a:r>
            <a:endParaRPr/>
          </a:p>
          <a:p>
            <a:pPr indent="0" lvl="0" marL="0" rtl="0" algn="l">
              <a:lnSpc>
                <a:spcPct val="100000"/>
              </a:lnSpc>
              <a:spcBef>
                <a:spcPts val="750"/>
              </a:spcBef>
              <a:spcAft>
                <a:spcPts val="0"/>
              </a:spcAft>
              <a:buSzPts val="1400"/>
              <a:buNone/>
            </a:pPr>
            <a:r>
              <a:t/>
            </a:r>
            <a:endParaRPr sz="1200"/>
          </a:p>
          <a:p>
            <a:pPr indent="-285750" lvl="0" marL="285750" rtl="0" algn="l">
              <a:lnSpc>
                <a:spcPct val="100000"/>
              </a:lnSpc>
              <a:spcBef>
                <a:spcPts val="750"/>
              </a:spcBef>
              <a:spcAft>
                <a:spcPts val="0"/>
              </a:spcAft>
              <a:buClr>
                <a:schemeClr val="dk1"/>
              </a:buClr>
              <a:buSzPts val="1400"/>
              <a:buFont typeface="Noto Sans Symbols"/>
              <a:buChar char="▪"/>
            </a:pPr>
            <a:r>
              <a:rPr lang="en-US" sz="1200"/>
              <a:t>The purpose of Continuous Integration is to catch problems early in the development process, before they become more difficult and time-consuming to fix. This helps to reduce the risk of bugs and errors, and improves the overall quality of the software.</a:t>
            </a:r>
            <a:endParaRPr/>
          </a:p>
          <a:p>
            <a:pPr indent="-196850" lvl="0" marL="285750" rtl="0" algn="l">
              <a:lnSpc>
                <a:spcPct val="100000"/>
              </a:lnSpc>
              <a:spcBef>
                <a:spcPts val="750"/>
              </a:spcBef>
              <a:spcAft>
                <a:spcPts val="0"/>
              </a:spcAft>
              <a:buClr>
                <a:schemeClr val="dk1"/>
              </a:buClr>
              <a:buSzPts val="1400"/>
              <a:buFont typeface="Noto Sans Symbols"/>
              <a:buNone/>
            </a:pPr>
            <a:r>
              <a:t/>
            </a:r>
            <a:endParaRPr sz="1200"/>
          </a:p>
          <a:p>
            <a:pPr indent="-285750" lvl="0" marL="285750" rtl="0" algn="l">
              <a:lnSpc>
                <a:spcPct val="100000"/>
              </a:lnSpc>
              <a:spcBef>
                <a:spcPts val="750"/>
              </a:spcBef>
              <a:spcAft>
                <a:spcPts val="0"/>
              </a:spcAft>
              <a:buClr>
                <a:schemeClr val="dk1"/>
              </a:buClr>
              <a:buSzPts val="1400"/>
              <a:buFont typeface="Noto Sans Symbols"/>
              <a:buChar char="▪"/>
            </a:pPr>
            <a:r>
              <a:rPr lang="en-US" sz="1200"/>
              <a:t>Continuous Integration involves several key steps:</a:t>
            </a:r>
            <a:endParaRPr/>
          </a:p>
          <a:p>
            <a:pPr indent="-196850" lvl="0" marL="285750" rtl="0" algn="l">
              <a:lnSpc>
                <a:spcPct val="100000"/>
              </a:lnSpc>
              <a:spcBef>
                <a:spcPts val="750"/>
              </a:spcBef>
              <a:spcAft>
                <a:spcPts val="0"/>
              </a:spcAft>
              <a:buClr>
                <a:schemeClr val="dk1"/>
              </a:buClr>
              <a:buSzPts val="1400"/>
              <a:buFont typeface="Noto Sans Symbols"/>
              <a:buNone/>
            </a:pPr>
            <a:r>
              <a:t/>
            </a:r>
            <a:endParaRPr sz="1200"/>
          </a:p>
          <a:p>
            <a:pPr indent="-196850" lvl="0" marL="285750" rtl="0" algn="l">
              <a:lnSpc>
                <a:spcPct val="100000"/>
              </a:lnSpc>
              <a:spcBef>
                <a:spcPts val="750"/>
              </a:spcBef>
              <a:spcAft>
                <a:spcPts val="0"/>
              </a:spcAft>
              <a:buClr>
                <a:schemeClr val="dk1"/>
              </a:buClr>
              <a:buSzPts val="1400"/>
              <a:buFont typeface="Noto Sans Symbols"/>
              <a:buNone/>
            </a:pPr>
            <a:r>
              <a:t/>
            </a:r>
            <a:endParaRPr sz="1200"/>
          </a:p>
          <a:p>
            <a:pPr indent="-196850" lvl="0" marL="285750" rtl="0" algn="l">
              <a:lnSpc>
                <a:spcPct val="100000"/>
              </a:lnSpc>
              <a:spcBef>
                <a:spcPts val="750"/>
              </a:spcBef>
              <a:spcAft>
                <a:spcPts val="0"/>
              </a:spcAft>
              <a:buClr>
                <a:schemeClr val="dk1"/>
              </a:buClr>
              <a:buSzPts val="1400"/>
              <a:buFont typeface="Noto Sans Symbols"/>
              <a:buNone/>
            </a:pPr>
            <a:r>
              <a:t/>
            </a:r>
            <a:endParaRPr sz="1200"/>
          </a:p>
          <a:p>
            <a:pPr indent="-196850" lvl="0" marL="285750" rtl="0" algn="l">
              <a:lnSpc>
                <a:spcPct val="100000"/>
              </a:lnSpc>
              <a:spcBef>
                <a:spcPts val="750"/>
              </a:spcBef>
              <a:spcAft>
                <a:spcPts val="0"/>
              </a:spcAft>
              <a:buClr>
                <a:schemeClr val="dk1"/>
              </a:buClr>
              <a:buSzPts val="1400"/>
              <a:buFont typeface="Noto Sans Symbols"/>
              <a:buNone/>
            </a:pPr>
            <a:r>
              <a:t/>
            </a:r>
            <a:endParaRPr sz="1200"/>
          </a:p>
          <a:p>
            <a:pPr indent="-196850" lvl="0" marL="285750" rtl="0" algn="l">
              <a:lnSpc>
                <a:spcPct val="100000"/>
              </a:lnSpc>
              <a:spcBef>
                <a:spcPts val="750"/>
              </a:spcBef>
              <a:spcAft>
                <a:spcPts val="0"/>
              </a:spcAft>
              <a:buClr>
                <a:schemeClr val="dk1"/>
              </a:buClr>
              <a:buSzPts val="1400"/>
              <a:buFont typeface="Noto Sans Symbols"/>
              <a:buNone/>
            </a:pPr>
            <a:r>
              <a:t/>
            </a:r>
            <a:endParaRPr sz="1200"/>
          </a:p>
        </p:txBody>
      </p:sp>
      <p:sp>
        <p:nvSpPr>
          <p:cNvPr id="2323" name="Google Shape;2323;p264"/>
          <p:cNvSpPr/>
          <p:nvPr/>
        </p:nvSpPr>
        <p:spPr>
          <a:xfrm>
            <a:off x="0" y="326503"/>
            <a:ext cx="135729" cy="353422"/>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324" name="Google Shape;2324;p26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8" name="Shape 2328"/>
        <p:cNvGrpSpPr/>
        <p:nvPr/>
      </p:nvGrpSpPr>
      <p:grpSpPr>
        <a:xfrm>
          <a:off x="0" y="0"/>
          <a:ext cx="0" cy="0"/>
          <a:chOff x="0" y="0"/>
          <a:chExt cx="0" cy="0"/>
        </a:xfrm>
      </p:grpSpPr>
      <p:sp>
        <p:nvSpPr>
          <p:cNvPr id="2329" name="Google Shape;2329;p265"/>
          <p:cNvSpPr txBox="1"/>
          <p:nvPr/>
        </p:nvSpPr>
        <p:spPr>
          <a:xfrm>
            <a:off x="599371" y="412738"/>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Code Commit: </a:t>
            </a:r>
            <a:endParaRPr b="0" i="0" sz="1400" u="none" cap="none" strike="noStrike">
              <a:solidFill>
                <a:srgbClr val="000000"/>
              </a:solidFill>
              <a:latin typeface="Arial"/>
              <a:ea typeface="Arial"/>
              <a:cs typeface="Arial"/>
              <a:sym typeface="Arial"/>
            </a:endParaRPr>
          </a:p>
        </p:txBody>
      </p:sp>
      <p:sp>
        <p:nvSpPr>
          <p:cNvPr id="2330" name="Google Shape;2330;p265"/>
          <p:cNvSpPr/>
          <p:nvPr/>
        </p:nvSpPr>
        <p:spPr>
          <a:xfrm>
            <a:off x="424110" y="385121"/>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331" name="Google Shape;2331;p265"/>
          <p:cNvSpPr txBox="1"/>
          <p:nvPr/>
        </p:nvSpPr>
        <p:spPr>
          <a:xfrm>
            <a:off x="709570" y="838226"/>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Developers commit their code changes to a central code repository, such as Git.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332" name="Google Shape;2332;p265"/>
          <p:cNvCxnSpPr/>
          <p:nvPr/>
        </p:nvCxnSpPr>
        <p:spPr>
          <a:xfrm>
            <a:off x="513183" y="475472"/>
            <a:ext cx="0" cy="1188487"/>
          </a:xfrm>
          <a:prstGeom prst="straightConnector1">
            <a:avLst/>
          </a:prstGeom>
          <a:noFill/>
          <a:ln cap="flat" cmpd="sng" w="9525">
            <a:solidFill>
              <a:schemeClr val="accent1"/>
            </a:solidFill>
            <a:prstDash val="solid"/>
            <a:round/>
            <a:headEnd len="sm" w="sm" type="none"/>
            <a:tailEnd len="sm" w="sm" type="none"/>
          </a:ln>
        </p:spPr>
      </p:cxnSp>
      <p:sp>
        <p:nvSpPr>
          <p:cNvPr id="2333" name="Google Shape;2333;p265"/>
          <p:cNvSpPr txBox="1"/>
          <p:nvPr/>
        </p:nvSpPr>
        <p:spPr>
          <a:xfrm>
            <a:off x="599371" y="2045674"/>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Build and Test: </a:t>
            </a:r>
            <a:endParaRPr b="0" i="0" sz="1400" u="none" cap="none" strike="noStrike">
              <a:solidFill>
                <a:srgbClr val="000000"/>
              </a:solidFill>
              <a:latin typeface="Arial"/>
              <a:ea typeface="Arial"/>
              <a:cs typeface="Arial"/>
              <a:sym typeface="Arial"/>
            </a:endParaRPr>
          </a:p>
        </p:txBody>
      </p:sp>
      <p:sp>
        <p:nvSpPr>
          <p:cNvPr id="2334" name="Google Shape;2334;p265"/>
          <p:cNvSpPr/>
          <p:nvPr/>
        </p:nvSpPr>
        <p:spPr>
          <a:xfrm>
            <a:off x="424110" y="2018057"/>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335" name="Google Shape;2335;p265"/>
          <p:cNvSpPr txBox="1"/>
          <p:nvPr/>
        </p:nvSpPr>
        <p:spPr>
          <a:xfrm>
            <a:off x="709570" y="2471162"/>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The automated build system builds and tests the code to ensure that the code changes do not introduce any new bugs or errors. This process may include running unit tests, integration tests, and automated tests.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336" name="Google Shape;2336;p265"/>
          <p:cNvCxnSpPr/>
          <p:nvPr/>
        </p:nvCxnSpPr>
        <p:spPr>
          <a:xfrm>
            <a:off x="513183" y="2108408"/>
            <a:ext cx="0" cy="1188487"/>
          </a:xfrm>
          <a:prstGeom prst="straightConnector1">
            <a:avLst/>
          </a:prstGeom>
          <a:noFill/>
          <a:ln cap="flat" cmpd="sng" w="9525">
            <a:solidFill>
              <a:schemeClr val="accent1"/>
            </a:solidFill>
            <a:prstDash val="solid"/>
            <a:round/>
            <a:headEnd len="sm" w="sm" type="none"/>
            <a:tailEnd len="sm" w="sm" type="none"/>
          </a:ln>
        </p:spPr>
      </p:cxnSp>
      <p:sp>
        <p:nvSpPr>
          <p:cNvPr id="2337" name="Google Shape;2337;p265"/>
          <p:cNvSpPr txBox="1"/>
          <p:nvPr/>
        </p:nvSpPr>
        <p:spPr>
          <a:xfrm>
            <a:off x="599371" y="3554667"/>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Feedback: </a:t>
            </a:r>
            <a:endParaRPr b="0" i="0" sz="1400" u="none" cap="none" strike="noStrike">
              <a:solidFill>
                <a:srgbClr val="000000"/>
              </a:solidFill>
              <a:latin typeface="Arial"/>
              <a:ea typeface="Arial"/>
              <a:cs typeface="Arial"/>
              <a:sym typeface="Arial"/>
            </a:endParaRPr>
          </a:p>
        </p:txBody>
      </p:sp>
      <p:sp>
        <p:nvSpPr>
          <p:cNvPr id="2338" name="Google Shape;2338;p265"/>
          <p:cNvSpPr/>
          <p:nvPr/>
        </p:nvSpPr>
        <p:spPr>
          <a:xfrm>
            <a:off x="424110" y="3527050"/>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339" name="Google Shape;2339;p265"/>
          <p:cNvSpPr txBox="1"/>
          <p:nvPr/>
        </p:nvSpPr>
        <p:spPr>
          <a:xfrm>
            <a:off x="709570" y="3980155"/>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If the code changes pass all tests, the build system provides feedback to the developers, indicating that the code changes are ready to be integrated into the main codebase. If there are any problems with the code changes, the build system provides feedback to the developers, indicating what needs to be fixed.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340" name="Google Shape;2340;p265"/>
          <p:cNvCxnSpPr/>
          <p:nvPr/>
        </p:nvCxnSpPr>
        <p:spPr>
          <a:xfrm>
            <a:off x="513183" y="3617401"/>
            <a:ext cx="0" cy="1188487"/>
          </a:xfrm>
          <a:prstGeom prst="straightConnector1">
            <a:avLst/>
          </a:prstGeom>
          <a:noFill/>
          <a:ln cap="flat" cmpd="sng" w="9525">
            <a:solidFill>
              <a:schemeClr val="accent1"/>
            </a:solidFill>
            <a:prstDash val="solid"/>
            <a:round/>
            <a:headEnd len="sm" w="sm" type="none"/>
            <a:tailEnd len="sm" w="sm" type="none"/>
          </a:ln>
        </p:spPr>
      </p:cxnSp>
      <p:pic>
        <p:nvPicPr>
          <p:cNvPr id="2341" name="Google Shape;2341;p26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5" name="Shape 2345"/>
        <p:cNvGrpSpPr/>
        <p:nvPr/>
      </p:nvGrpSpPr>
      <p:grpSpPr>
        <a:xfrm>
          <a:off x="0" y="0"/>
          <a:ext cx="0" cy="0"/>
          <a:chOff x="0" y="0"/>
          <a:chExt cx="0" cy="0"/>
        </a:xfrm>
      </p:grpSpPr>
      <p:sp>
        <p:nvSpPr>
          <p:cNvPr id="2346" name="Google Shape;2346;p266"/>
          <p:cNvSpPr txBox="1"/>
          <p:nvPr/>
        </p:nvSpPr>
        <p:spPr>
          <a:xfrm>
            <a:off x="599371" y="897930"/>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Integration: </a:t>
            </a:r>
            <a:endParaRPr b="0" i="0" sz="1400" u="none" cap="none" strike="noStrike">
              <a:solidFill>
                <a:srgbClr val="000000"/>
              </a:solidFill>
              <a:latin typeface="Arial"/>
              <a:ea typeface="Arial"/>
              <a:cs typeface="Arial"/>
              <a:sym typeface="Arial"/>
            </a:endParaRPr>
          </a:p>
        </p:txBody>
      </p:sp>
      <p:sp>
        <p:nvSpPr>
          <p:cNvPr id="2347" name="Google Shape;2347;p266"/>
          <p:cNvSpPr/>
          <p:nvPr/>
        </p:nvSpPr>
        <p:spPr>
          <a:xfrm>
            <a:off x="424110" y="870313"/>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348" name="Google Shape;2348;p266"/>
          <p:cNvSpPr txBox="1"/>
          <p:nvPr/>
        </p:nvSpPr>
        <p:spPr>
          <a:xfrm>
            <a:off x="709570" y="1323418"/>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Once the code changes have been validated, they are integrated into the main codebase.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349" name="Google Shape;2349;p266"/>
          <p:cNvCxnSpPr/>
          <p:nvPr/>
        </p:nvCxnSpPr>
        <p:spPr>
          <a:xfrm>
            <a:off x="513183" y="960664"/>
            <a:ext cx="0" cy="1188487"/>
          </a:xfrm>
          <a:prstGeom prst="straightConnector1">
            <a:avLst/>
          </a:prstGeom>
          <a:noFill/>
          <a:ln cap="flat" cmpd="sng" w="9525">
            <a:solidFill>
              <a:schemeClr val="accent1"/>
            </a:solidFill>
            <a:prstDash val="solid"/>
            <a:round/>
            <a:headEnd len="sm" w="sm" type="none"/>
            <a:tailEnd len="sm" w="sm" type="none"/>
          </a:ln>
        </p:spPr>
      </p:cxnSp>
      <p:sp>
        <p:nvSpPr>
          <p:cNvPr id="2350" name="Google Shape;2350;p266"/>
          <p:cNvSpPr/>
          <p:nvPr/>
        </p:nvSpPr>
        <p:spPr>
          <a:xfrm>
            <a:off x="0" y="3163156"/>
            <a:ext cx="242596" cy="1055888"/>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351" name="Google Shape;2351;p266"/>
          <p:cNvSpPr txBox="1"/>
          <p:nvPr/>
        </p:nvSpPr>
        <p:spPr>
          <a:xfrm>
            <a:off x="242596" y="3249386"/>
            <a:ext cx="8154954"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By integrating code changes frequently, Continuous Integration helps to ensure that the codebase remains in a stable and working state at all times. This helps to reduce the risk of bugs and errors, and makes it easier to identify the source of any problems that do occur.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pic>
        <p:nvPicPr>
          <p:cNvPr id="2352" name="Google Shape;2352;p26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6" name="Shape 2356"/>
        <p:cNvGrpSpPr/>
        <p:nvPr/>
      </p:nvGrpSpPr>
      <p:grpSpPr>
        <a:xfrm>
          <a:off x="0" y="0"/>
          <a:ext cx="0" cy="0"/>
          <a:chOff x="0" y="0"/>
          <a:chExt cx="0" cy="0"/>
        </a:xfrm>
      </p:grpSpPr>
      <p:grpSp>
        <p:nvGrpSpPr>
          <p:cNvPr id="2357" name="Google Shape;2357;p267"/>
          <p:cNvGrpSpPr/>
          <p:nvPr/>
        </p:nvGrpSpPr>
        <p:grpSpPr>
          <a:xfrm>
            <a:off x="904073" y="1547578"/>
            <a:ext cx="7494347" cy="2133815"/>
            <a:chOff x="822793" y="1506938"/>
            <a:chExt cx="7494347" cy="2133815"/>
          </a:xfrm>
        </p:grpSpPr>
        <p:sp>
          <p:nvSpPr>
            <p:cNvPr id="2358" name="Google Shape;2358;p267"/>
            <p:cNvSpPr/>
            <p:nvPr/>
          </p:nvSpPr>
          <p:spPr>
            <a:xfrm rot="-60000">
              <a:off x="949529" y="1680211"/>
              <a:ext cx="7351622" cy="1896534"/>
            </a:xfrm>
            <a:custGeom>
              <a:rect b="b" l="l" r="r" t="t"/>
              <a:pathLst>
                <a:path extrusionOk="0" h="1363980" w="4244340">
                  <a:moveTo>
                    <a:pt x="0" y="0"/>
                  </a:moveTo>
                  <a:lnTo>
                    <a:pt x="4244340" y="0"/>
                  </a:lnTo>
                  <a:lnTo>
                    <a:pt x="4008120" y="1363980"/>
                  </a:lnTo>
                  <a:lnTo>
                    <a:pt x="213360" y="1363980"/>
                  </a:lnTo>
                  <a:lnTo>
                    <a:pt x="0" y="0"/>
                  </a:lnTo>
                  <a:close/>
                </a:path>
              </a:pathLst>
            </a:cu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nvGrpSpPr>
            <p:cNvPr id="2359" name="Google Shape;2359;p267"/>
            <p:cNvGrpSpPr/>
            <p:nvPr/>
          </p:nvGrpSpPr>
          <p:grpSpPr>
            <a:xfrm>
              <a:off x="822793" y="1506938"/>
              <a:ext cx="7391734" cy="1999241"/>
              <a:chOff x="1565910" y="1469735"/>
              <a:chExt cx="6079542" cy="2048377"/>
            </a:xfrm>
          </p:grpSpPr>
          <p:sp>
            <p:nvSpPr>
              <p:cNvPr id="2360" name="Google Shape;2360;p267"/>
              <p:cNvSpPr/>
              <p:nvPr/>
            </p:nvSpPr>
            <p:spPr>
              <a:xfrm rot="-60000">
                <a:off x="1582406" y="1522350"/>
                <a:ext cx="6046550" cy="1943146"/>
              </a:xfrm>
              <a:custGeom>
                <a:rect b="b" l="l" r="r" t="t"/>
                <a:pathLst>
                  <a:path extrusionOk="0" h="1363980" w="4244340">
                    <a:moveTo>
                      <a:pt x="0" y="0"/>
                    </a:moveTo>
                    <a:lnTo>
                      <a:pt x="4244340" y="0"/>
                    </a:lnTo>
                    <a:lnTo>
                      <a:pt x="4008120" y="1363980"/>
                    </a:lnTo>
                    <a:lnTo>
                      <a:pt x="213360" y="1363980"/>
                    </a:ln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361" name="Google Shape;2361;p267"/>
              <p:cNvSpPr/>
              <p:nvPr/>
            </p:nvSpPr>
            <p:spPr>
              <a:xfrm rot="60000">
                <a:off x="1629759" y="1537568"/>
                <a:ext cx="5951844" cy="1912711"/>
              </a:xfrm>
              <a:custGeom>
                <a:rect b="b" l="l" r="r" t="t"/>
                <a:pathLst>
                  <a:path extrusionOk="0" h="1363980" w="4244340">
                    <a:moveTo>
                      <a:pt x="0" y="0"/>
                    </a:moveTo>
                    <a:lnTo>
                      <a:pt x="4244340" y="0"/>
                    </a:lnTo>
                    <a:lnTo>
                      <a:pt x="4008120" y="1363980"/>
                    </a:lnTo>
                    <a:lnTo>
                      <a:pt x="213360" y="1363980"/>
                    </a:lnTo>
                    <a:lnTo>
                      <a:pt x="0" y="0"/>
                    </a:lnTo>
                    <a:close/>
                  </a:path>
                </a:pathLst>
              </a:custGeom>
              <a:noFill/>
              <a:ln cap="flat" cmpd="sng" w="19050">
                <a:solidFill>
                  <a:srgbClr val="D8D8D8"/>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2362" name="Google Shape;2362;p267"/>
          <p:cNvSpPr txBox="1"/>
          <p:nvPr/>
        </p:nvSpPr>
        <p:spPr>
          <a:xfrm>
            <a:off x="1286820" y="2030747"/>
            <a:ext cx="6570359" cy="818389"/>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Public Sans"/>
                <a:ea typeface="Public Sans"/>
                <a:cs typeface="Public Sans"/>
                <a:sym typeface="Public Sans"/>
              </a:rPr>
              <a:t>Continuous Integration also helps to improve collaboration between development teams. By integrating code changes frequently, developers can see what changes have been made by their colleagues and can provide feedback on those changes. This helps to ensure that everyone is working towards the same goals and reduces the risk of conflicts between different code changes.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chemeClr val="lt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chemeClr val="lt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chemeClr val="lt1"/>
              </a:solidFill>
              <a:latin typeface="Public Sans"/>
              <a:ea typeface="Public Sans"/>
              <a:cs typeface="Public Sans"/>
              <a:sym typeface="Public Sans"/>
            </a:endParaRPr>
          </a:p>
        </p:txBody>
      </p:sp>
      <p:pic>
        <p:nvPicPr>
          <p:cNvPr id="2363" name="Google Shape;2363;p26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9" name="Shape 1809"/>
        <p:cNvGrpSpPr/>
        <p:nvPr/>
      </p:nvGrpSpPr>
      <p:grpSpPr>
        <a:xfrm>
          <a:off x="0" y="0"/>
          <a:ext cx="0" cy="0"/>
          <a:chOff x="0" y="0"/>
          <a:chExt cx="0" cy="0"/>
        </a:xfrm>
      </p:grpSpPr>
      <p:sp>
        <p:nvSpPr>
          <p:cNvPr id="1810" name="Google Shape;1810;p214"/>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Types of Networks:</a:t>
            </a:r>
            <a:endParaRPr/>
          </a:p>
        </p:txBody>
      </p:sp>
      <p:sp>
        <p:nvSpPr>
          <p:cNvPr id="1811" name="Google Shape;1811;p214"/>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Protocols:</a:t>
            </a:r>
            <a:endParaRPr/>
          </a:p>
          <a:p>
            <a:pPr indent="0" lvl="0" marL="0" marR="0" rtl="0" algn="l">
              <a:lnSpc>
                <a:spcPct val="100000"/>
              </a:lnSpc>
              <a:spcBef>
                <a:spcPts val="0"/>
              </a:spcBef>
              <a:spcAft>
                <a:spcPts val="0"/>
              </a:spcAft>
              <a:buSzPts val="1400"/>
              <a:buNone/>
            </a:pPr>
            <a:r>
              <a:t/>
            </a:r>
            <a:endParaRPr b="1" i="0" sz="1400" u="none" cap="none" strike="noStrike">
              <a:solidFill>
                <a:schemeClr val="lt2"/>
              </a:solidFill>
              <a:latin typeface="Public Sans"/>
              <a:ea typeface="Public Sans"/>
              <a:cs typeface="Public Sans"/>
              <a:sym typeface="Public Sans"/>
            </a:endParaRPr>
          </a:p>
        </p:txBody>
      </p:sp>
      <p:sp>
        <p:nvSpPr>
          <p:cNvPr id="1812" name="Google Shape;1812;p214"/>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813" name="Google Shape;1813;p214"/>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Networks use protocols to govern communication between devices. Some of the most common network protocols include:</a:t>
            </a:r>
            <a:endParaRPr/>
          </a:p>
        </p:txBody>
      </p:sp>
      <p:cxnSp>
        <p:nvCxnSpPr>
          <p:cNvPr id="1814" name="Google Shape;1814;p214"/>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1815" name="Google Shape;1815;p214"/>
          <p:cNvSpPr txBox="1"/>
          <p:nvPr/>
        </p:nvSpPr>
        <p:spPr>
          <a:xfrm>
            <a:off x="1065902" y="2838697"/>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Transmission Control Protocol/Internet Protocol (TCP/IP): </a:t>
            </a:r>
            <a:endParaRPr b="0" i="0" sz="1400" u="none" cap="none" strike="noStrike">
              <a:solidFill>
                <a:srgbClr val="000000"/>
              </a:solidFill>
              <a:latin typeface="Arial"/>
              <a:ea typeface="Arial"/>
              <a:cs typeface="Arial"/>
              <a:sym typeface="Arial"/>
            </a:endParaRPr>
          </a:p>
        </p:txBody>
      </p:sp>
      <p:sp>
        <p:nvSpPr>
          <p:cNvPr id="1816" name="Google Shape;1816;p214"/>
          <p:cNvSpPr/>
          <p:nvPr/>
        </p:nvSpPr>
        <p:spPr>
          <a:xfrm>
            <a:off x="890641" y="2811080"/>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17" name="Google Shape;1817;p214"/>
          <p:cNvSpPr txBox="1"/>
          <p:nvPr/>
        </p:nvSpPr>
        <p:spPr>
          <a:xfrm>
            <a:off x="1176102" y="3264185"/>
            <a:ext cx="6204412"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TCP/IP is a widely-used protocol for communication on the Internet and other networks. It provides a standard for communication between devices and ensures that data is transmitted reliably and securely.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818" name="Google Shape;1818;p214"/>
          <p:cNvCxnSpPr/>
          <p:nvPr/>
        </p:nvCxnSpPr>
        <p:spPr>
          <a:xfrm>
            <a:off x="979714" y="2901431"/>
            <a:ext cx="0" cy="1188487"/>
          </a:xfrm>
          <a:prstGeom prst="straightConnector1">
            <a:avLst/>
          </a:prstGeom>
          <a:noFill/>
          <a:ln cap="flat" cmpd="sng" w="9525">
            <a:solidFill>
              <a:schemeClr val="accent1"/>
            </a:solidFill>
            <a:prstDash val="solid"/>
            <a:round/>
            <a:headEnd len="sm" w="sm" type="none"/>
            <a:tailEnd len="sm" w="sm" type="none"/>
          </a:ln>
        </p:spPr>
      </p:cxnSp>
      <p:pic>
        <p:nvPicPr>
          <p:cNvPr id="1819" name="Google Shape;1819;p21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7" name="Shape 2367"/>
        <p:cNvGrpSpPr/>
        <p:nvPr/>
      </p:nvGrpSpPr>
      <p:grpSpPr>
        <a:xfrm>
          <a:off x="0" y="0"/>
          <a:ext cx="0" cy="0"/>
          <a:chOff x="0" y="0"/>
          <a:chExt cx="0" cy="0"/>
        </a:xfrm>
      </p:grpSpPr>
      <p:sp>
        <p:nvSpPr>
          <p:cNvPr id="2368" name="Google Shape;2368;p269"/>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69" name="Google Shape;2369;p269"/>
          <p:cNvSpPr txBox="1"/>
          <p:nvPr/>
        </p:nvSpPr>
        <p:spPr>
          <a:xfrm>
            <a:off x="135732" y="306977"/>
            <a:ext cx="7729974" cy="2308324"/>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rgbClr val="000000"/>
                </a:solidFill>
                <a:latin typeface="Public Sans"/>
                <a:ea typeface="Public Sans"/>
                <a:cs typeface="Public Sans"/>
                <a:sym typeface="Public Sans"/>
              </a:rPr>
              <a:t>2.Continuous Delivery (CD) is a software development practice where code changes are automatically built, tested, and deployed to production. The goal of CD is to reduce the time it takes for code changes to be deployed to production, increase the reliability of deployments, and reduce the risk of human error.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rgbClr val="000000"/>
                </a:solidFill>
                <a:latin typeface="Public Sans"/>
                <a:ea typeface="Public Sans"/>
                <a:cs typeface="Public Sans"/>
                <a:sym typeface="Public Sans"/>
              </a:rPr>
              <a:t>CD is typically achieved through the use of automated tools and pipelines. The development process starts with developers writing code and committing changes to a version control system like Git. When a code change is committed, it triggers an automated pipeline that performs various tasks like building the code, running unit tests, and performing static code analysis.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p:txBody>
      </p:sp>
      <p:pic>
        <p:nvPicPr>
          <p:cNvPr id="2370" name="Google Shape;2370;p26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4" name="Shape 2374"/>
        <p:cNvGrpSpPr/>
        <p:nvPr/>
      </p:nvGrpSpPr>
      <p:grpSpPr>
        <a:xfrm>
          <a:off x="0" y="0"/>
          <a:ext cx="0" cy="0"/>
          <a:chOff x="0" y="0"/>
          <a:chExt cx="0" cy="0"/>
        </a:xfrm>
      </p:grpSpPr>
      <p:sp>
        <p:nvSpPr>
          <p:cNvPr id="2375" name="Google Shape;2375;p268"/>
          <p:cNvSpPr/>
          <p:nvPr/>
        </p:nvSpPr>
        <p:spPr>
          <a:xfrm>
            <a:off x="-1" y="306977"/>
            <a:ext cx="9143990" cy="3985103"/>
          </a:xfrm>
          <a:prstGeom prst="rect">
            <a:avLst/>
          </a:prstGeom>
          <a:solidFill>
            <a:srgbClr val="C4CFEE">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76" name="Google Shape;2376;p268"/>
          <p:cNvSpPr txBox="1"/>
          <p:nvPr/>
        </p:nvSpPr>
        <p:spPr>
          <a:xfrm>
            <a:off x="135732" y="306977"/>
            <a:ext cx="7729974" cy="34163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Public Sans"/>
                <a:ea typeface="Public Sans"/>
                <a:cs typeface="Public Sans"/>
                <a:sym typeface="Public Sans"/>
              </a:rPr>
              <a:t>In order to support Continuous Integration, organizations may make use of various tools and technologies. These can include:</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rgbClr val="000000"/>
                </a:solidFill>
                <a:latin typeface="Public Sans"/>
                <a:ea typeface="Public Sans"/>
                <a:cs typeface="Public Sans"/>
                <a:sym typeface="Public Sans"/>
              </a:rPr>
              <a:t>Version control systems, such as Git, which allow developers to manage and track code changes.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rgbClr val="000000"/>
                </a:solidFill>
                <a:latin typeface="Public Sans"/>
                <a:ea typeface="Public Sans"/>
                <a:cs typeface="Public Sans"/>
                <a:sym typeface="Public Sans"/>
              </a:rPr>
              <a:t>Automated build systems, such as Jenkins, which automate the build and testing process.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171450" lvl="0" marL="1714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rgbClr val="000000"/>
                </a:solidFill>
                <a:latin typeface="Public Sans"/>
                <a:ea typeface="Public Sans"/>
                <a:cs typeface="Public Sans"/>
                <a:sym typeface="Public Sans"/>
              </a:rPr>
              <a:t>Continuous integration servers, such as Travis CI, which provide a centralized platform for integrating and testing code changes.</a:t>
            </a:r>
            <a:endParaRPr b="0" i="0" sz="1400" u="none" cap="none" strike="noStrike">
              <a:solidFill>
                <a:srgbClr val="000000"/>
              </a:solidFill>
              <a:latin typeface="Arial"/>
              <a:ea typeface="Arial"/>
              <a:cs typeface="Arial"/>
              <a:sym typeface="Arial"/>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a:p>
            <a:pPr indent="-95250" lvl="0" marL="1714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rgbClr val="000000"/>
              </a:solidFill>
              <a:latin typeface="Public Sans"/>
              <a:ea typeface="Public Sans"/>
              <a:cs typeface="Public Sans"/>
              <a:sym typeface="Public Sans"/>
            </a:endParaRPr>
          </a:p>
        </p:txBody>
      </p:sp>
      <p:pic>
        <p:nvPicPr>
          <p:cNvPr id="2377" name="Google Shape;2377;p26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1" name="Shape 2381"/>
        <p:cNvGrpSpPr/>
        <p:nvPr/>
      </p:nvGrpSpPr>
      <p:grpSpPr>
        <a:xfrm>
          <a:off x="0" y="0"/>
          <a:ext cx="0" cy="0"/>
          <a:chOff x="0" y="0"/>
          <a:chExt cx="0" cy="0"/>
        </a:xfrm>
      </p:grpSpPr>
      <p:grpSp>
        <p:nvGrpSpPr>
          <p:cNvPr id="2382" name="Google Shape;2382;p270"/>
          <p:cNvGrpSpPr/>
          <p:nvPr/>
        </p:nvGrpSpPr>
        <p:grpSpPr>
          <a:xfrm>
            <a:off x="904073" y="1547578"/>
            <a:ext cx="7494347" cy="2133815"/>
            <a:chOff x="822793" y="1506938"/>
            <a:chExt cx="7494347" cy="2133815"/>
          </a:xfrm>
        </p:grpSpPr>
        <p:sp>
          <p:nvSpPr>
            <p:cNvPr id="2383" name="Google Shape;2383;p270"/>
            <p:cNvSpPr/>
            <p:nvPr/>
          </p:nvSpPr>
          <p:spPr>
            <a:xfrm rot="-60000">
              <a:off x="949529" y="1680211"/>
              <a:ext cx="7351622" cy="1896534"/>
            </a:xfrm>
            <a:custGeom>
              <a:rect b="b" l="l" r="r" t="t"/>
              <a:pathLst>
                <a:path extrusionOk="0" h="1363980" w="4244340">
                  <a:moveTo>
                    <a:pt x="0" y="0"/>
                  </a:moveTo>
                  <a:lnTo>
                    <a:pt x="4244340" y="0"/>
                  </a:lnTo>
                  <a:lnTo>
                    <a:pt x="4008120" y="1363980"/>
                  </a:lnTo>
                  <a:lnTo>
                    <a:pt x="213360" y="1363980"/>
                  </a:lnTo>
                  <a:lnTo>
                    <a:pt x="0" y="0"/>
                  </a:lnTo>
                  <a:close/>
                </a:path>
              </a:pathLst>
            </a:cu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nvGrpSpPr>
            <p:cNvPr id="2384" name="Google Shape;2384;p270"/>
            <p:cNvGrpSpPr/>
            <p:nvPr/>
          </p:nvGrpSpPr>
          <p:grpSpPr>
            <a:xfrm>
              <a:off x="822793" y="1506938"/>
              <a:ext cx="7391734" cy="1999241"/>
              <a:chOff x="1565910" y="1469735"/>
              <a:chExt cx="6079542" cy="2048377"/>
            </a:xfrm>
          </p:grpSpPr>
          <p:sp>
            <p:nvSpPr>
              <p:cNvPr id="2385" name="Google Shape;2385;p270"/>
              <p:cNvSpPr/>
              <p:nvPr/>
            </p:nvSpPr>
            <p:spPr>
              <a:xfrm rot="-60000">
                <a:off x="1582406" y="1522350"/>
                <a:ext cx="6046550" cy="1943146"/>
              </a:xfrm>
              <a:custGeom>
                <a:rect b="b" l="l" r="r" t="t"/>
                <a:pathLst>
                  <a:path extrusionOk="0" h="1363980" w="4244340">
                    <a:moveTo>
                      <a:pt x="0" y="0"/>
                    </a:moveTo>
                    <a:lnTo>
                      <a:pt x="4244340" y="0"/>
                    </a:lnTo>
                    <a:lnTo>
                      <a:pt x="4008120" y="1363980"/>
                    </a:lnTo>
                    <a:lnTo>
                      <a:pt x="213360" y="1363980"/>
                    </a:ln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386" name="Google Shape;2386;p270"/>
              <p:cNvSpPr/>
              <p:nvPr/>
            </p:nvSpPr>
            <p:spPr>
              <a:xfrm rot="60000">
                <a:off x="1629759" y="1537568"/>
                <a:ext cx="5951844" cy="1912711"/>
              </a:xfrm>
              <a:custGeom>
                <a:rect b="b" l="l" r="r" t="t"/>
                <a:pathLst>
                  <a:path extrusionOk="0" h="1363980" w="4244340">
                    <a:moveTo>
                      <a:pt x="0" y="0"/>
                    </a:moveTo>
                    <a:lnTo>
                      <a:pt x="4244340" y="0"/>
                    </a:lnTo>
                    <a:lnTo>
                      <a:pt x="4008120" y="1363980"/>
                    </a:lnTo>
                    <a:lnTo>
                      <a:pt x="213360" y="1363980"/>
                    </a:lnTo>
                    <a:lnTo>
                      <a:pt x="0" y="0"/>
                    </a:lnTo>
                    <a:close/>
                  </a:path>
                </a:pathLst>
              </a:custGeom>
              <a:noFill/>
              <a:ln cap="flat" cmpd="sng" w="19050">
                <a:solidFill>
                  <a:srgbClr val="D8D8D8"/>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2387" name="Google Shape;2387;p270"/>
          <p:cNvSpPr txBox="1"/>
          <p:nvPr/>
        </p:nvSpPr>
        <p:spPr>
          <a:xfrm>
            <a:off x="1286820" y="2030747"/>
            <a:ext cx="6570359" cy="818389"/>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Public Sans"/>
                <a:ea typeface="Public Sans"/>
                <a:cs typeface="Public Sans"/>
                <a:sym typeface="Public Sans"/>
              </a:rPr>
              <a:t>Once the pipeline has completed successfully, the code is then deployed to a staging environment where it can be tested further. The testing process can include integration tests, acceptance tests, and performance tests. If the tests pass, the code is then deployed to production.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chemeClr val="lt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chemeClr val="lt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chemeClr val="lt1"/>
              </a:solidFill>
              <a:latin typeface="Public Sans"/>
              <a:ea typeface="Public Sans"/>
              <a:cs typeface="Public Sans"/>
              <a:sym typeface="Public Sans"/>
            </a:endParaRPr>
          </a:p>
        </p:txBody>
      </p:sp>
      <p:pic>
        <p:nvPicPr>
          <p:cNvPr id="2388" name="Google Shape;2388;p27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2" name="Shape 2392"/>
        <p:cNvGrpSpPr/>
        <p:nvPr/>
      </p:nvGrpSpPr>
      <p:grpSpPr>
        <a:xfrm>
          <a:off x="0" y="0"/>
          <a:ext cx="0" cy="0"/>
          <a:chOff x="0" y="0"/>
          <a:chExt cx="0" cy="0"/>
        </a:xfrm>
      </p:grpSpPr>
      <p:sp>
        <p:nvSpPr>
          <p:cNvPr id="2393" name="Google Shape;2393;p27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Continuous Delivery:</a:t>
            </a:r>
            <a:endParaRPr/>
          </a:p>
        </p:txBody>
      </p:sp>
      <p:sp>
        <p:nvSpPr>
          <p:cNvPr id="2394" name="Google Shape;2394;p271"/>
          <p:cNvSpPr txBox="1"/>
          <p:nvPr/>
        </p:nvSpPr>
        <p:spPr>
          <a:xfrm>
            <a:off x="1065902" y="963244"/>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Faster Time to Market: </a:t>
            </a:r>
            <a:endParaRPr b="0" i="0" sz="1400" u="none" cap="none" strike="noStrike">
              <a:solidFill>
                <a:srgbClr val="000000"/>
              </a:solidFill>
              <a:latin typeface="Arial"/>
              <a:ea typeface="Arial"/>
              <a:cs typeface="Arial"/>
              <a:sym typeface="Arial"/>
            </a:endParaRPr>
          </a:p>
        </p:txBody>
      </p:sp>
      <p:sp>
        <p:nvSpPr>
          <p:cNvPr id="2395" name="Google Shape;2395;p271"/>
          <p:cNvSpPr/>
          <p:nvPr/>
        </p:nvSpPr>
        <p:spPr>
          <a:xfrm>
            <a:off x="890641" y="935627"/>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396" name="Google Shape;2396;p271"/>
          <p:cNvSpPr txBox="1"/>
          <p:nvPr/>
        </p:nvSpPr>
        <p:spPr>
          <a:xfrm>
            <a:off x="1176101" y="1388732"/>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CD reduces the time it takes for code changes to be deployed to production, allowing organizations to bring new features and updates to their customers faster.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397" name="Google Shape;2397;p271"/>
          <p:cNvCxnSpPr/>
          <p:nvPr/>
        </p:nvCxnSpPr>
        <p:spPr>
          <a:xfrm>
            <a:off x="979714" y="1025978"/>
            <a:ext cx="0" cy="1188487"/>
          </a:xfrm>
          <a:prstGeom prst="straightConnector1">
            <a:avLst/>
          </a:prstGeom>
          <a:noFill/>
          <a:ln cap="flat" cmpd="sng" w="9525">
            <a:solidFill>
              <a:schemeClr val="accent1"/>
            </a:solidFill>
            <a:prstDash val="solid"/>
            <a:round/>
            <a:headEnd len="sm" w="sm" type="none"/>
            <a:tailEnd len="sm" w="sm" type="none"/>
          </a:ln>
        </p:spPr>
      </p:cxnSp>
      <p:sp>
        <p:nvSpPr>
          <p:cNvPr id="2398" name="Google Shape;2398;p271"/>
          <p:cNvSpPr txBox="1"/>
          <p:nvPr/>
        </p:nvSpPr>
        <p:spPr>
          <a:xfrm>
            <a:off x="1065902" y="2929036"/>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Improved Reliability: </a:t>
            </a:r>
            <a:endParaRPr b="0" i="0" sz="1400" u="none" cap="none" strike="noStrike">
              <a:solidFill>
                <a:srgbClr val="000000"/>
              </a:solidFill>
              <a:latin typeface="Arial"/>
              <a:ea typeface="Arial"/>
              <a:cs typeface="Arial"/>
              <a:sym typeface="Arial"/>
            </a:endParaRPr>
          </a:p>
        </p:txBody>
      </p:sp>
      <p:sp>
        <p:nvSpPr>
          <p:cNvPr id="2399" name="Google Shape;2399;p271"/>
          <p:cNvSpPr/>
          <p:nvPr/>
        </p:nvSpPr>
        <p:spPr>
          <a:xfrm>
            <a:off x="890641" y="2901419"/>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00" name="Google Shape;2400;p271"/>
          <p:cNvSpPr txBox="1"/>
          <p:nvPr/>
        </p:nvSpPr>
        <p:spPr>
          <a:xfrm>
            <a:off x="1176102" y="3354524"/>
            <a:ext cx="6204412"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CD increases the reliability of deployments by automating the testing process and reducing the risk of human error.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401" name="Google Shape;2401;p271"/>
          <p:cNvCxnSpPr/>
          <p:nvPr/>
        </p:nvCxnSpPr>
        <p:spPr>
          <a:xfrm>
            <a:off x="979714" y="2991770"/>
            <a:ext cx="0" cy="1188487"/>
          </a:xfrm>
          <a:prstGeom prst="straightConnector1">
            <a:avLst/>
          </a:prstGeom>
          <a:noFill/>
          <a:ln cap="flat" cmpd="sng" w="9525">
            <a:solidFill>
              <a:schemeClr val="accent1"/>
            </a:solidFill>
            <a:prstDash val="solid"/>
            <a:round/>
            <a:headEnd len="sm" w="sm" type="none"/>
            <a:tailEnd len="sm" w="sm" type="none"/>
          </a:ln>
        </p:spPr>
      </p:cxnSp>
      <p:pic>
        <p:nvPicPr>
          <p:cNvPr id="2402" name="Google Shape;2402;p27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6" name="Shape 2406"/>
        <p:cNvGrpSpPr/>
        <p:nvPr/>
      </p:nvGrpSpPr>
      <p:grpSpPr>
        <a:xfrm>
          <a:off x="0" y="0"/>
          <a:ext cx="0" cy="0"/>
          <a:chOff x="0" y="0"/>
          <a:chExt cx="0" cy="0"/>
        </a:xfrm>
      </p:grpSpPr>
      <p:sp>
        <p:nvSpPr>
          <p:cNvPr id="2407" name="Google Shape;2407;p27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Continuous Delivery:</a:t>
            </a:r>
            <a:endParaRPr/>
          </a:p>
        </p:txBody>
      </p:sp>
      <p:sp>
        <p:nvSpPr>
          <p:cNvPr id="2408" name="Google Shape;2408;p272"/>
          <p:cNvSpPr txBox="1"/>
          <p:nvPr/>
        </p:nvSpPr>
        <p:spPr>
          <a:xfrm>
            <a:off x="1065902" y="963244"/>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Better Collaboration: </a:t>
            </a:r>
            <a:endParaRPr b="0" i="0" sz="1400" u="none" cap="none" strike="noStrike">
              <a:solidFill>
                <a:srgbClr val="000000"/>
              </a:solidFill>
              <a:latin typeface="Arial"/>
              <a:ea typeface="Arial"/>
              <a:cs typeface="Arial"/>
              <a:sym typeface="Arial"/>
            </a:endParaRPr>
          </a:p>
        </p:txBody>
      </p:sp>
      <p:sp>
        <p:nvSpPr>
          <p:cNvPr id="2409" name="Google Shape;2409;p272"/>
          <p:cNvSpPr/>
          <p:nvPr/>
        </p:nvSpPr>
        <p:spPr>
          <a:xfrm>
            <a:off x="890641" y="935627"/>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10" name="Google Shape;2410;p272"/>
          <p:cNvSpPr txBox="1"/>
          <p:nvPr/>
        </p:nvSpPr>
        <p:spPr>
          <a:xfrm>
            <a:off x="1176101" y="1388732"/>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CD promotes collaboration between development and operations teams by automating the deployment process and reducing the need for manual intervention.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411" name="Google Shape;2411;p272"/>
          <p:cNvCxnSpPr/>
          <p:nvPr/>
        </p:nvCxnSpPr>
        <p:spPr>
          <a:xfrm>
            <a:off x="979714" y="1025978"/>
            <a:ext cx="0" cy="1188487"/>
          </a:xfrm>
          <a:prstGeom prst="straightConnector1">
            <a:avLst/>
          </a:prstGeom>
          <a:noFill/>
          <a:ln cap="flat" cmpd="sng" w="9525">
            <a:solidFill>
              <a:schemeClr val="accent1"/>
            </a:solidFill>
            <a:prstDash val="solid"/>
            <a:round/>
            <a:headEnd len="sm" w="sm" type="none"/>
            <a:tailEnd len="sm" w="sm" type="none"/>
          </a:ln>
        </p:spPr>
      </p:cxnSp>
      <p:sp>
        <p:nvSpPr>
          <p:cNvPr id="2412" name="Google Shape;2412;p272"/>
          <p:cNvSpPr txBox="1"/>
          <p:nvPr/>
        </p:nvSpPr>
        <p:spPr>
          <a:xfrm>
            <a:off x="1065902" y="2929036"/>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Increased Agility: </a:t>
            </a:r>
            <a:endParaRPr b="0" i="0" sz="1400" u="none" cap="none" strike="noStrike">
              <a:solidFill>
                <a:srgbClr val="000000"/>
              </a:solidFill>
              <a:latin typeface="Arial"/>
              <a:ea typeface="Arial"/>
              <a:cs typeface="Arial"/>
              <a:sym typeface="Arial"/>
            </a:endParaRPr>
          </a:p>
        </p:txBody>
      </p:sp>
      <p:sp>
        <p:nvSpPr>
          <p:cNvPr id="2413" name="Google Shape;2413;p272"/>
          <p:cNvSpPr/>
          <p:nvPr/>
        </p:nvSpPr>
        <p:spPr>
          <a:xfrm>
            <a:off x="890641" y="2901419"/>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14" name="Google Shape;2414;p272"/>
          <p:cNvSpPr txBox="1"/>
          <p:nvPr/>
        </p:nvSpPr>
        <p:spPr>
          <a:xfrm>
            <a:off x="1176102" y="3354524"/>
            <a:ext cx="6204412"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CD enables organizations to quickly respond to changing market conditions and customer needs by allowing them to deploy code changes quickly.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415" name="Google Shape;2415;p272"/>
          <p:cNvCxnSpPr/>
          <p:nvPr/>
        </p:nvCxnSpPr>
        <p:spPr>
          <a:xfrm>
            <a:off x="979714" y="2991770"/>
            <a:ext cx="0" cy="1188487"/>
          </a:xfrm>
          <a:prstGeom prst="straightConnector1">
            <a:avLst/>
          </a:prstGeom>
          <a:noFill/>
          <a:ln cap="flat" cmpd="sng" w="9525">
            <a:solidFill>
              <a:schemeClr val="accent1"/>
            </a:solidFill>
            <a:prstDash val="solid"/>
            <a:round/>
            <a:headEnd len="sm" w="sm" type="none"/>
            <a:tailEnd len="sm" w="sm" type="none"/>
          </a:ln>
        </p:spPr>
      </p:cxnSp>
      <p:pic>
        <p:nvPicPr>
          <p:cNvPr id="2416" name="Google Shape;2416;p27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0" name="Shape 2420"/>
        <p:cNvGrpSpPr/>
        <p:nvPr/>
      </p:nvGrpSpPr>
      <p:grpSpPr>
        <a:xfrm>
          <a:off x="0" y="0"/>
          <a:ext cx="0" cy="0"/>
          <a:chOff x="0" y="0"/>
          <a:chExt cx="0" cy="0"/>
        </a:xfrm>
      </p:grpSpPr>
      <p:sp>
        <p:nvSpPr>
          <p:cNvPr id="2421" name="Google Shape;2421;p273"/>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Continuous Delivery:</a:t>
            </a:r>
            <a:endParaRPr/>
          </a:p>
        </p:txBody>
      </p:sp>
      <p:sp>
        <p:nvSpPr>
          <p:cNvPr id="2422" name="Google Shape;2422;p273"/>
          <p:cNvSpPr txBox="1"/>
          <p:nvPr/>
        </p:nvSpPr>
        <p:spPr>
          <a:xfrm>
            <a:off x="1065902" y="963244"/>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Reduced Risk: </a:t>
            </a:r>
            <a:endParaRPr b="0" i="0" sz="1400" u="none" cap="none" strike="noStrike">
              <a:solidFill>
                <a:srgbClr val="000000"/>
              </a:solidFill>
              <a:latin typeface="Arial"/>
              <a:ea typeface="Arial"/>
              <a:cs typeface="Arial"/>
              <a:sym typeface="Arial"/>
            </a:endParaRPr>
          </a:p>
        </p:txBody>
      </p:sp>
      <p:sp>
        <p:nvSpPr>
          <p:cNvPr id="2423" name="Google Shape;2423;p273"/>
          <p:cNvSpPr/>
          <p:nvPr/>
        </p:nvSpPr>
        <p:spPr>
          <a:xfrm>
            <a:off x="890641" y="935627"/>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24" name="Google Shape;2424;p273"/>
          <p:cNvSpPr txBox="1"/>
          <p:nvPr/>
        </p:nvSpPr>
        <p:spPr>
          <a:xfrm>
            <a:off x="1176101" y="1388732"/>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CD reduces the risk of deployments by automating the testing process and ensuring that code changes are thoroughly tested before being deployed to production.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Continuous Delivery requires a strong commitment from development and operations teams to work together and establish a culture of collaboration and automation. Organizations must also invest in the right tools and infrastructure to support CD.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425" name="Google Shape;2425;p273"/>
          <p:cNvCxnSpPr/>
          <p:nvPr/>
        </p:nvCxnSpPr>
        <p:spPr>
          <a:xfrm>
            <a:off x="979714" y="1025978"/>
            <a:ext cx="0" cy="1726553"/>
          </a:xfrm>
          <a:prstGeom prst="straightConnector1">
            <a:avLst/>
          </a:prstGeom>
          <a:noFill/>
          <a:ln cap="flat" cmpd="sng" w="9525">
            <a:solidFill>
              <a:schemeClr val="accent1"/>
            </a:solidFill>
            <a:prstDash val="solid"/>
            <a:round/>
            <a:headEnd len="sm" w="sm" type="none"/>
            <a:tailEnd len="sm" w="sm" type="none"/>
          </a:ln>
        </p:spPr>
      </p:cxnSp>
      <p:pic>
        <p:nvPicPr>
          <p:cNvPr id="2426" name="Google Shape;2426;p27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0" name="Shape 2430"/>
        <p:cNvGrpSpPr/>
        <p:nvPr/>
      </p:nvGrpSpPr>
      <p:grpSpPr>
        <a:xfrm>
          <a:off x="0" y="0"/>
          <a:ext cx="0" cy="0"/>
          <a:chOff x="0" y="0"/>
          <a:chExt cx="0" cy="0"/>
        </a:xfrm>
      </p:grpSpPr>
      <p:sp>
        <p:nvSpPr>
          <p:cNvPr id="2431" name="Google Shape;2431;p274"/>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Continuous Delivery:</a:t>
            </a:r>
            <a:endParaRPr/>
          </a:p>
        </p:txBody>
      </p:sp>
      <p:sp>
        <p:nvSpPr>
          <p:cNvPr id="2432" name="Google Shape;2432;p274"/>
          <p:cNvSpPr/>
          <p:nvPr/>
        </p:nvSpPr>
        <p:spPr>
          <a:xfrm>
            <a:off x="890641" y="935627"/>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33" name="Google Shape;2433;p274"/>
          <p:cNvSpPr txBox="1"/>
          <p:nvPr/>
        </p:nvSpPr>
        <p:spPr>
          <a:xfrm>
            <a:off x="1176101" y="1388732"/>
            <a:ext cx="6493653"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CD requires a shift in thinking from traditional software development practices. It is important to adopt a DevOps culture that emphasizes collaboration and continuous improvement. Organizations must also adopt an agile mindset and be willing to embrace change.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CD is not a one-time process. It is an ongoing process that requires continuous improvement. Organizations must continuously evaluate and improve their CD processes to ensure that they are delivering high-quality code to production quickly and reliably.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434" name="Google Shape;2434;p274"/>
          <p:cNvCxnSpPr/>
          <p:nvPr/>
        </p:nvCxnSpPr>
        <p:spPr>
          <a:xfrm>
            <a:off x="979714" y="1025978"/>
            <a:ext cx="0" cy="2874218"/>
          </a:xfrm>
          <a:prstGeom prst="straightConnector1">
            <a:avLst/>
          </a:prstGeom>
          <a:noFill/>
          <a:ln cap="flat" cmpd="sng" w="9525">
            <a:solidFill>
              <a:schemeClr val="accent1"/>
            </a:solidFill>
            <a:prstDash val="solid"/>
            <a:round/>
            <a:headEnd len="sm" w="sm" type="none"/>
            <a:tailEnd len="sm" w="sm" type="none"/>
          </a:ln>
        </p:spPr>
      </p:cxnSp>
      <p:pic>
        <p:nvPicPr>
          <p:cNvPr id="2435" name="Google Shape;2435;p27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9" name="Shape 2439"/>
        <p:cNvGrpSpPr/>
        <p:nvPr/>
      </p:nvGrpSpPr>
      <p:grpSpPr>
        <a:xfrm>
          <a:off x="0" y="0"/>
          <a:ext cx="0" cy="0"/>
          <a:chOff x="0" y="0"/>
          <a:chExt cx="0" cy="0"/>
        </a:xfrm>
      </p:grpSpPr>
      <p:grpSp>
        <p:nvGrpSpPr>
          <p:cNvPr id="2440" name="Google Shape;2440;p275"/>
          <p:cNvGrpSpPr/>
          <p:nvPr/>
        </p:nvGrpSpPr>
        <p:grpSpPr>
          <a:xfrm>
            <a:off x="1403060" y="1183590"/>
            <a:ext cx="6337881" cy="1569620"/>
            <a:chOff x="1492092" y="1002130"/>
            <a:chExt cx="6337881" cy="1569620"/>
          </a:xfrm>
        </p:grpSpPr>
        <p:cxnSp>
          <p:nvCxnSpPr>
            <p:cNvPr id="2441" name="Google Shape;2441;p275"/>
            <p:cNvCxnSpPr/>
            <p:nvPr/>
          </p:nvCxnSpPr>
          <p:spPr>
            <a:xfrm>
              <a:off x="1492092" y="1449493"/>
              <a:ext cx="6337881" cy="0"/>
            </a:xfrm>
            <a:prstGeom prst="straightConnector1">
              <a:avLst/>
            </a:prstGeom>
            <a:noFill/>
            <a:ln cap="flat" cmpd="sng" w="12700">
              <a:solidFill>
                <a:srgbClr val="D8D8D8"/>
              </a:solidFill>
              <a:prstDash val="solid"/>
              <a:round/>
              <a:headEnd len="sm" w="sm" type="none"/>
              <a:tailEnd len="sm" w="sm" type="none"/>
            </a:ln>
          </p:spPr>
        </p:cxnSp>
        <p:sp>
          <p:nvSpPr>
            <p:cNvPr id="2442" name="Google Shape;2442;p275"/>
            <p:cNvSpPr txBox="1"/>
            <p:nvPr/>
          </p:nvSpPr>
          <p:spPr>
            <a:xfrm>
              <a:off x="4302597" y="1002130"/>
              <a:ext cx="716871" cy="15696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200"/>
                <a:buFont typeface="Arial"/>
                <a:buNone/>
              </a:pPr>
              <a:r>
                <a:rPr b="0" i="0" lang="en-US" sz="9600" u="none" cap="none" strike="noStrike">
                  <a:solidFill>
                    <a:schemeClr val="accent4"/>
                  </a:solidFill>
                  <a:latin typeface="Public Sans"/>
                  <a:ea typeface="Public Sans"/>
                  <a:cs typeface="Public Sans"/>
                  <a:sym typeface="Public Sans"/>
                </a:rPr>
                <a:t>“</a:t>
              </a:r>
              <a:endParaRPr b="0" i="0" sz="9600" u="none" cap="none" strike="noStrike">
                <a:solidFill>
                  <a:schemeClr val="accent4"/>
                </a:solidFill>
                <a:latin typeface="Public Sans"/>
                <a:ea typeface="Public Sans"/>
                <a:cs typeface="Public Sans"/>
                <a:sym typeface="Public Sans"/>
              </a:endParaRPr>
            </a:p>
          </p:txBody>
        </p:sp>
      </p:grpSp>
      <p:grpSp>
        <p:nvGrpSpPr>
          <p:cNvPr id="2443" name="Google Shape;2443;p275"/>
          <p:cNvGrpSpPr/>
          <p:nvPr/>
        </p:nvGrpSpPr>
        <p:grpSpPr>
          <a:xfrm>
            <a:off x="1492092" y="3662045"/>
            <a:ext cx="6159817" cy="71120"/>
            <a:chOff x="2145983" y="2931954"/>
            <a:chExt cx="6159817" cy="71120"/>
          </a:xfrm>
        </p:grpSpPr>
        <p:sp>
          <p:nvSpPr>
            <p:cNvPr id="2444" name="Google Shape;2444;p275"/>
            <p:cNvSpPr/>
            <p:nvPr/>
          </p:nvSpPr>
          <p:spPr>
            <a:xfrm>
              <a:off x="2145983" y="2931954"/>
              <a:ext cx="6159817" cy="71120"/>
            </a:xfrm>
            <a:prstGeom prst="roundRect">
              <a:avLst>
                <a:gd fmla="val 50000" name="adj"/>
              </a:avLst>
            </a:prstGeom>
            <a:solidFill>
              <a:schemeClr val="lt2"/>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445" name="Google Shape;2445;p275"/>
            <p:cNvSpPr/>
            <p:nvPr/>
          </p:nvSpPr>
          <p:spPr>
            <a:xfrm>
              <a:off x="3869954" y="2931954"/>
              <a:ext cx="2711874" cy="71120"/>
            </a:xfrm>
            <a:prstGeom prst="roundRect">
              <a:avLst>
                <a:gd fmla="val 50000" name="adj"/>
              </a:avLst>
            </a:prstGeom>
            <a:solidFill>
              <a:srgbClr val="50AFE6"/>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2446" name="Google Shape;2446;p275"/>
          <p:cNvSpPr txBox="1"/>
          <p:nvPr/>
        </p:nvSpPr>
        <p:spPr>
          <a:xfrm>
            <a:off x="1492092" y="2055926"/>
            <a:ext cx="6071896" cy="132339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1" lang="en-US" sz="1400" u="none" cap="none" strike="noStrike">
                <a:solidFill>
                  <a:schemeClr val="dk2"/>
                </a:solidFill>
                <a:latin typeface="Public Sans"/>
                <a:ea typeface="Public Sans"/>
                <a:cs typeface="Public Sans"/>
                <a:sym typeface="Public Sans"/>
              </a:rPr>
              <a:t>In conclusion, Continuous Delivery is a critical component of modern software development. It enables organizations to bring new features and updates to their customers faster, increase the reliability of deployments, and reduce the risk of human error. CD requires a strong commitment from development and operations teams, the right tools and infrastructure, and a shift in thinking towards a DevOps culture.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1" i="1" sz="14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400"/>
              <a:buFont typeface="Arial"/>
              <a:buNone/>
            </a:pPr>
            <a:r>
              <a:t/>
            </a:r>
            <a:endParaRPr b="1" i="1" sz="14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400"/>
              <a:buFont typeface="Arial"/>
              <a:buNone/>
            </a:pPr>
            <a:r>
              <a:t/>
            </a:r>
            <a:endParaRPr b="1" i="1" sz="1400" u="none" cap="none" strike="noStrike">
              <a:solidFill>
                <a:schemeClr val="dk2"/>
              </a:solidFill>
              <a:latin typeface="Public Sans"/>
              <a:ea typeface="Public Sans"/>
              <a:cs typeface="Public Sans"/>
              <a:sym typeface="Public Sans"/>
            </a:endParaRPr>
          </a:p>
        </p:txBody>
      </p:sp>
      <p:pic>
        <p:nvPicPr>
          <p:cNvPr id="2447" name="Google Shape;2447;p27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1" name="Shape 2451"/>
        <p:cNvGrpSpPr/>
        <p:nvPr/>
      </p:nvGrpSpPr>
      <p:grpSpPr>
        <a:xfrm>
          <a:off x="0" y="0"/>
          <a:ext cx="0" cy="0"/>
          <a:chOff x="0" y="0"/>
          <a:chExt cx="0" cy="0"/>
        </a:xfrm>
      </p:grpSpPr>
      <p:sp>
        <p:nvSpPr>
          <p:cNvPr id="2452" name="Google Shape;2452;p276"/>
          <p:cNvSpPr txBox="1"/>
          <p:nvPr/>
        </p:nvSpPr>
        <p:spPr>
          <a:xfrm>
            <a:off x="238017" y="774440"/>
            <a:ext cx="4492603" cy="37452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300"/>
              <a:buFont typeface="Noto Sans Symbols"/>
              <a:buNone/>
            </a:pPr>
            <a:r>
              <a:rPr b="0" i="0" lang="en-US" sz="1300" u="none" cap="none" strike="noStrike">
                <a:solidFill>
                  <a:schemeClr val="lt1"/>
                </a:solidFill>
                <a:latin typeface="Public Sans"/>
                <a:ea typeface="Public Sans"/>
                <a:cs typeface="Public Sans"/>
                <a:sym typeface="Public Sans"/>
              </a:rPr>
              <a:t>3. Microservices is a software architecture approach that structures an application as a collection of small, independently deployable services. Each microservice runs its own process and communicates with other services through APIs. The microservices architecture allows organizations to build, deploy, and scale their applications more efficiently.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0" lvl="0" marL="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0" lvl="0" marL="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0" lvl="0" marL="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0" lvl="0" marL="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p:txBody>
      </p:sp>
      <p:pic>
        <p:nvPicPr>
          <p:cNvPr id="2453" name="Google Shape;2453;p27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7" name="Shape 2457"/>
        <p:cNvGrpSpPr/>
        <p:nvPr/>
      </p:nvGrpSpPr>
      <p:grpSpPr>
        <a:xfrm>
          <a:off x="0" y="0"/>
          <a:ext cx="0" cy="0"/>
          <a:chOff x="0" y="0"/>
          <a:chExt cx="0" cy="0"/>
        </a:xfrm>
      </p:grpSpPr>
      <p:sp>
        <p:nvSpPr>
          <p:cNvPr id="2458" name="Google Shape;2458;p277"/>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Microservices:</a:t>
            </a:r>
            <a:br>
              <a:rPr lang="en-US" sz="1300"/>
            </a:br>
            <a:endParaRPr sz="1300"/>
          </a:p>
        </p:txBody>
      </p:sp>
      <p:sp>
        <p:nvSpPr>
          <p:cNvPr id="2459" name="Google Shape;2459;p277"/>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Scalability: </a:t>
            </a:r>
            <a:endParaRPr/>
          </a:p>
        </p:txBody>
      </p:sp>
      <p:sp>
        <p:nvSpPr>
          <p:cNvPr id="2460" name="Google Shape;2460;p277"/>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461" name="Google Shape;2461;p277"/>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Microservices allow organizations to scale individual components of their applications independently, reducing the risk of impacting other parts of the application when making changes.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462" name="Google Shape;2462;p277"/>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2463" name="Google Shape;2463;p277"/>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Public Sans"/>
                <a:ea typeface="Public Sans"/>
                <a:cs typeface="Public Sans"/>
                <a:sym typeface="Public Sans"/>
              </a:rPr>
              <a:t>Improved Resilience: </a:t>
            </a:r>
            <a:endParaRPr b="0" i="0" sz="1400" u="none" cap="none" strike="noStrike">
              <a:solidFill>
                <a:srgbClr val="000000"/>
              </a:solidFill>
              <a:latin typeface="Arial"/>
              <a:ea typeface="Arial"/>
              <a:cs typeface="Arial"/>
              <a:sym typeface="Arial"/>
            </a:endParaRPr>
          </a:p>
        </p:txBody>
      </p:sp>
      <p:sp>
        <p:nvSpPr>
          <p:cNvPr id="2464" name="Google Shape;2464;p277"/>
          <p:cNvSpPr/>
          <p:nvPr/>
        </p:nvSpPr>
        <p:spPr>
          <a:xfrm>
            <a:off x="461433" y="2811080"/>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465" name="Google Shape;2465;p277"/>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By breaking down an application into smaller services, microservices architecture makes the application more resilient to failures, as only one service is impacted when a problem occurs.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466" name="Google Shape;2466;p277"/>
          <p:cNvCxnSpPr/>
          <p:nvPr/>
        </p:nvCxnSpPr>
        <p:spPr>
          <a:xfrm>
            <a:off x="550506" y="2901431"/>
            <a:ext cx="0" cy="1188487"/>
          </a:xfrm>
          <a:prstGeom prst="straightConnector1">
            <a:avLst/>
          </a:prstGeom>
          <a:noFill/>
          <a:ln cap="flat" cmpd="sng" w="9525">
            <a:solidFill>
              <a:schemeClr val="lt2"/>
            </a:solidFill>
            <a:prstDash val="solid"/>
            <a:round/>
            <a:headEnd len="sm" w="sm" type="none"/>
            <a:tailEnd len="sm" w="sm" type="none"/>
          </a:ln>
        </p:spPr>
      </p:cxnSp>
      <p:pic>
        <p:nvPicPr>
          <p:cNvPr id="2467" name="Google Shape;2467;p27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3" name="Shape 1823"/>
        <p:cNvGrpSpPr/>
        <p:nvPr/>
      </p:nvGrpSpPr>
      <p:grpSpPr>
        <a:xfrm>
          <a:off x="0" y="0"/>
          <a:ext cx="0" cy="0"/>
          <a:chOff x="0" y="0"/>
          <a:chExt cx="0" cy="0"/>
        </a:xfrm>
      </p:grpSpPr>
      <p:sp>
        <p:nvSpPr>
          <p:cNvPr id="1824" name="Google Shape;1824;p215"/>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Types of Networks:</a:t>
            </a:r>
            <a:endParaRPr/>
          </a:p>
        </p:txBody>
      </p:sp>
      <p:sp>
        <p:nvSpPr>
          <p:cNvPr id="1825" name="Google Shape;1825;p215"/>
          <p:cNvSpPr txBox="1"/>
          <p:nvPr/>
        </p:nvSpPr>
        <p:spPr>
          <a:xfrm>
            <a:off x="1065902" y="963244"/>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User Datagram Protocol (UDP): </a:t>
            </a:r>
            <a:endParaRPr b="0" i="0" sz="1400" u="none" cap="none" strike="noStrike">
              <a:solidFill>
                <a:srgbClr val="000000"/>
              </a:solidFill>
              <a:latin typeface="Arial"/>
              <a:ea typeface="Arial"/>
              <a:cs typeface="Arial"/>
              <a:sym typeface="Arial"/>
            </a:endParaRPr>
          </a:p>
        </p:txBody>
      </p:sp>
      <p:sp>
        <p:nvSpPr>
          <p:cNvPr id="1826" name="Google Shape;1826;p215"/>
          <p:cNvSpPr/>
          <p:nvPr/>
        </p:nvSpPr>
        <p:spPr>
          <a:xfrm>
            <a:off x="890641" y="935627"/>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27" name="Google Shape;1827;p215"/>
          <p:cNvSpPr txBox="1"/>
          <p:nvPr/>
        </p:nvSpPr>
        <p:spPr>
          <a:xfrm>
            <a:off x="1176102" y="1388732"/>
            <a:ext cx="6204412"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UDP is a simple protocol that enables fast, unreliable communication between devices. UDP is often used for real-time applications, such as online gaming and video streaming.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828" name="Google Shape;1828;p215"/>
          <p:cNvCxnSpPr/>
          <p:nvPr/>
        </p:nvCxnSpPr>
        <p:spPr>
          <a:xfrm>
            <a:off x="979714" y="1025978"/>
            <a:ext cx="0" cy="1188487"/>
          </a:xfrm>
          <a:prstGeom prst="straightConnector1">
            <a:avLst/>
          </a:prstGeom>
          <a:noFill/>
          <a:ln cap="flat" cmpd="sng" w="9525">
            <a:solidFill>
              <a:schemeClr val="accent1"/>
            </a:solidFill>
            <a:prstDash val="solid"/>
            <a:round/>
            <a:headEnd len="sm" w="sm" type="none"/>
            <a:tailEnd len="sm" w="sm" type="none"/>
          </a:ln>
        </p:spPr>
      </p:cxnSp>
      <p:sp>
        <p:nvSpPr>
          <p:cNvPr id="1829" name="Google Shape;1829;p215"/>
          <p:cNvSpPr txBox="1"/>
          <p:nvPr/>
        </p:nvSpPr>
        <p:spPr>
          <a:xfrm>
            <a:off x="1065902" y="2929036"/>
            <a:ext cx="6874449"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1"/>
                </a:solidFill>
                <a:latin typeface="Public Sans"/>
                <a:ea typeface="Public Sans"/>
                <a:cs typeface="Public Sans"/>
                <a:sym typeface="Public Sans"/>
              </a:rPr>
              <a:t>File Transfer Protocol (FTP): </a:t>
            </a:r>
            <a:endParaRPr b="0" i="0" sz="1400" u="none" cap="none" strike="noStrike">
              <a:solidFill>
                <a:srgbClr val="000000"/>
              </a:solidFill>
              <a:latin typeface="Arial"/>
              <a:ea typeface="Arial"/>
              <a:cs typeface="Arial"/>
              <a:sym typeface="Arial"/>
            </a:endParaRPr>
          </a:p>
        </p:txBody>
      </p:sp>
      <p:sp>
        <p:nvSpPr>
          <p:cNvPr id="1830" name="Google Shape;1830;p215"/>
          <p:cNvSpPr/>
          <p:nvPr/>
        </p:nvSpPr>
        <p:spPr>
          <a:xfrm>
            <a:off x="890641" y="2901419"/>
            <a:ext cx="175260" cy="37391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31" name="Google Shape;1831;p215"/>
          <p:cNvSpPr txBox="1"/>
          <p:nvPr/>
        </p:nvSpPr>
        <p:spPr>
          <a:xfrm>
            <a:off x="1176102" y="3354524"/>
            <a:ext cx="6204412" cy="105588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FTP is a widely-used protocol for transferring files over the Internet and other networks. FTP provides a standard for transferring files between devices and enables users to upload and download files to and from remote servers.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832" name="Google Shape;1832;p215"/>
          <p:cNvCxnSpPr/>
          <p:nvPr/>
        </p:nvCxnSpPr>
        <p:spPr>
          <a:xfrm>
            <a:off x="979714" y="2991770"/>
            <a:ext cx="0" cy="1188487"/>
          </a:xfrm>
          <a:prstGeom prst="straightConnector1">
            <a:avLst/>
          </a:prstGeom>
          <a:noFill/>
          <a:ln cap="flat" cmpd="sng" w="9525">
            <a:solidFill>
              <a:schemeClr val="accent1"/>
            </a:solidFill>
            <a:prstDash val="solid"/>
            <a:round/>
            <a:headEnd len="sm" w="sm" type="none"/>
            <a:tailEnd len="sm" w="sm" type="none"/>
          </a:ln>
        </p:spPr>
      </p:cxnSp>
      <p:pic>
        <p:nvPicPr>
          <p:cNvPr id="1833" name="Google Shape;1833;p21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1" name="Shape 2471"/>
        <p:cNvGrpSpPr/>
        <p:nvPr/>
      </p:nvGrpSpPr>
      <p:grpSpPr>
        <a:xfrm>
          <a:off x="0" y="0"/>
          <a:ext cx="0" cy="0"/>
          <a:chOff x="0" y="0"/>
          <a:chExt cx="0" cy="0"/>
        </a:xfrm>
      </p:grpSpPr>
      <p:sp>
        <p:nvSpPr>
          <p:cNvPr id="2472" name="Google Shape;2472;p278"/>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Microservices:</a:t>
            </a:r>
            <a:br>
              <a:rPr lang="en-US" sz="1300"/>
            </a:br>
            <a:endParaRPr sz="1300"/>
          </a:p>
        </p:txBody>
      </p:sp>
      <p:sp>
        <p:nvSpPr>
          <p:cNvPr id="2473" name="Google Shape;2473;p278"/>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Faster Deployment: </a:t>
            </a:r>
            <a:endParaRPr/>
          </a:p>
        </p:txBody>
      </p:sp>
      <p:sp>
        <p:nvSpPr>
          <p:cNvPr id="2474" name="Google Shape;2474;p278"/>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475" name="Google Shape;2475;p278"/>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Microservices allow for faster deployment cycles as services can be developed and deployed independently.</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rPr b="0" lang="en-US" sz="1200">
                <a:solidFill>
                  <a:schemeClr val="dk1"/>
                </a:solidFill>
              </a:rPr>
              <a:t>Improved Team Collaboration: Microservices architecture promotes better collaboration between teams, as each team is responsible for developing and maintaining a specific service.</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476" name="Google Shape;2476;p278"/>
          <p:cNvCxnSpPr/>
          <p:nvPr/>
        </p:nvCxnSpPr>
        <p:spPr>
          <a:xfrm>
            <a:off x="550506" y="1116174"/>
            <a:ext cx="0" cy="1804308"/>
          </a:xfrm>
          <a:prstGeom prst="straightConnector1">
            <a:avLst/>
          </a:prstGeom>
          <a:noFill/>
          <a:ln cap="flat" cmpd="sng" w="9525">
            <a:solidFill>
              <a:schemeClr val="lt2"/>
            </a:solidFill>
            <a:prstDash val="solid"/>
            <a:round/>
            <a:headEnd len="sm" w="sm" type="none"/>
            <a:tailEnd len="sm" w="sm" type="none"/>
          </a:ln>
        </p:spPr>
      </p:cxnSp>
      <p:pic>
        <p:nvPicPr>
          <p:cNvPr id="2477" name="Google Shape;2477;p27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1" name="Shape 2481"/>
        <p:cNvGrpSpPr/>
        <p:nvPr/>
      </p:nvGrpSpPr>
      <p:grpSpPr>
        <a:xfrm>
          <a:off x="0" y="0"/>
          <a:ext cx="0" cy="0"/>
          <a:chOff x="0" y="0"/>
          <a:chExt cx="0" cy="0"/>
        </a:xfrm>
      </p:grpSpPr>
      <p:sp>
        <p:nvSpPr>
          <p:cNvPr id="2482" name="Google Shape;2482;p279"/>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Microservices:</a:t>
            </a:r>
            <a:br>
              <a:rPr lang="en-US" sz="1300"/>
            </a:br>
            <a:endParaRPr sz="1300"/>
          </a:p>
        </p:txBody>
      </p:sp>
      <p:sp>
        <p:nvSpPr>
          <p:cNvPr id="2483" name="Google Shape;2483;p279"/>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Increased Flexibility: </a:t>
            </a:r>
            <a:endParaRPr/>
          </a:p>
        </p:txBody>
      </p:sp>
      <p:sp>
        <p:nvSpPr>
          <p:cNvPr id="2484" name="Google Shape;2484;p279"/>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485" name="Google Shape;2485;p279"/>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Microservices architecture allows organizations to quickly and easily adopt new technologies and make changes to their applications.</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rPr b="0" lang="en-US" sz="1200">
                <a:solidFill>
                  <a:schemeClr val="dk1"/>
                </a:solidFill>
              </a:rPr>
              <a:t>However, microservices architecture also has its challenges. It requires a complex network of services and APIs, which can result in increased communication overhead and latency. It also requires a strong commitment to DevOps practices to ensure that microservices are deployed, monitored, and maintained effectively.</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486" name="Google Shape;2486;p279"/>
          <p:cNvCxnSpPr/>
          <p:nvPr/>
        </p:nvCxnSpPr>
        <p:spPr>
          <a:xfrm>
            <a:off x="550506" y="1116174"/>
            <a:ext cx="0" cy="1804308"/>
          </a:xfrm>
          <a:prstGeom prst="straightConnector1">
            <a:avLst/>
          </a:prstGeom>
          <a:noFill/>
          <a:ln cap="flat" cmpd="sng" w="9525">
            <a:solidFill>
              <a:schemeClr val="lt2"/>
            </a:solidFill>
            <a:prstDash val="solid"/>
            <a:round/>
            <a:headEnd len="sm" w="sm" type="none"/>
            <a:tailEnd len="sm" w="sm" type="none"/>
          </a:ln>
        </p:spPr>
      </p:cxnSp>
      <p:pic>
        <p:nvPicPr>
          <p:cNvPr id="2487" name="Google Shape;2487;p27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1" name="Shape 2491"/>
        <p:cNvGrpSpPr/>
        <p:nvPr/>
      </p:nvGrpSpPr>
      <p:grpSpPr>
        <a:xfrm>
          <a:off x="0" y="0"/>
          <a:ext cx="0" cy="0"/>
          <a:chOff x="0" y="0"/>
          <a:chExt cx="0" cy="0"/>
        </a:xfrm>
      </p:grpSpPr>
      <p:grpSp>
        <p:nvGrpSpPr>
          <p:cNvPr id="2492" name="Google Shape;2492;p280"/>
          <p:cNvGrpSpPr/>
          <p:nvPr/>
        </p:nvGrpSpPr>
        <p:grpSpPr>
          <a:xfrm>
            <a:off x="1403060" y="1183590"/>
            <a:ext cx="6337881" cy="1569620"/>
            <a:chOff x="1492092" y="1002130"/>
            <a:chExt cx="6337881" cy="1569620"/>
          </a:xfrm>
        </p:grpSpPr>
        <p:cxnSp>
          <p:nvCxnSpPr>
            <p:cNvPr id="2493" name="Google Shape;2493;p280"/>
            <p:cNvCxnSpPr/>
            <p:nvPr/>
          </p:nvCxnSpPr>
          <p:spPr>
            <a:xfrm>
              <a:off x="1492092" y="1449493"/>
              <a:ext cx="6337881" cy="0"/>
            </a:xfrm>
            <a:prstGeom prst="straightConnector1">
              <a:avLst/>
            </a:prstGeom>
            <a:noFill/>
            <a:ln cap="flat" cmpd="sng" w="12700">
              <a:solidFill>
                <a:srgbClr val="D8D8D8"/>
              </a:solidFill>
              <a:prstDash val="solid"/>
              <a:round/>
              <a:headEnd len="sm" w="sm" type="none"/>
              <a:tailEnd len="sm" w="sm" type="none"/>
            </a:ln>
          </p:spPr>
        </p:cxnSp>
        <p:sp>
          <p:nvSpPr>
            <p:cNvPr id="2494" name="Google Shape;2494;p280"/>
            <p:cNvSpPr txBox="1"/>
            <p:nvPr/>
          </p:nvSpPr>
          <p:spPr>
            <a:xfrm>
              <a:off x="4302597" y="1002130"/>
              <a:ext cx="716871" cy="15696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200"/>
                <a:buFont typeface="Arial"/>
                <a:buNone/>
              </a:pPr>
              <a:r>
                <a:rPr b="0" i="0" lang="en-US" sz="9600" u="none" cap="none" strike="noStrike">
                  <a:solidFill>
                    <a:schemeClr val="accent4"/>
                  </a:solidFill>
                  <a:latin typeface="Public Sans"/>
                  <a:ea typeface="Public Sans"/>
                  <a:cs typeface="Public Sans"/>
                  <a:sym typeface="Public Sans"/>
                </a:rPr>
                <a:t>“</a:t>
              </a:r>
              <a:endParaRPr b="0" i="0" sz="9600" u="none" cap="none" strike="noStrike">
                <a:solidFill>
                  <a:schemeClr val="accent4"/>
                </a:solidFill>
                <a:latin typeface="Public Sans"/>
                <a:ea typeface="Public Sans"/>
                <a:cs typeface="Public Sans"/>
                <a:sym typeface="Public Sans"/>
              </a:endParaRPr>
            </a:p>
          </p:txBody>
        </p:sp>
      </p:grpSp>
      <p:grpSp>
        <p:nvGrpSpPr>
          <p:cNvPr id="2495" name="Google Shape;2495;p280"/>
          <p:cNvGrpSpPr/>
          <p:nvPr/>
        </p:nvGrpSpPr>
        <p:grpSpPr>
          <a:xfrm>
            <a:off x="1492092" y="3662045"/>
            <a:ext cx="6159817" cy="71120"/>
            <a:chOff x="2145983" y="2931954"/>
            <a:chExt cx="6159817" cy="71120"/>
          </a:xfrm>
        </p:grpSpPr>
        <p:sp>
          <p:nvSpPr>
            <p:cNvPr id="2496" name="Google Shape;2496;p280"/>
            <p:cNvSpPr/>
            <p:nvPr/>
          </p:nvSpPr>
          <p:spPr>
            <a:xfrm>
              <a:off x="2145983" y="2931954"/>
              <a:ext cx="6159817" cy="71120"/>
            </a:xfrm>
            <a:prstGeom prst="roundRect">
              <a:avLst>
                <a:gd fmla="val 50000" name="adj"/>
              </a:avLst>
            </a:prstGeom>
            <a:solidFill>
              <a:schemeClr val="lt2"/>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497" name="Google Shape;2497;p280"/>
            <p:cNvSpPr/>
            <p:nvPr/>
          </p:nvSpPr>
          <p:spPr>
            <a:xfrm>
              <a:off x="3869954" y="2931954"/>
              <a:ext cx="2711874" cy="71120"/>
            </a:xfrm>
            <a:prstGeom prst="roundRect">
              <a:avLst>
                <a:gd fmla="val 50000" name="adj"/>
              </a:avLst>
            </a:prstGeom>
            <a:solidFill>
              <a:srgbClr val="50AFE6"/>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2498" name="Google Shape;2498;p280"/>
          <p:cNvSpPr txBox="1"/>
          <p:nvPr/>
        </p:nvSpPr>
        <p:spPr>
          <a:xfrm>
            <a:off x="531845" y="1248352"/>
            <a:ext cx="7713277" cy="1323398"/>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1" lang="en-US" sz="1200" u="none" cap="none" strike="noStrike">
                <a:solidFill>
                  <a:schemeClr val="dk2"/>
                </a:solidFill>
                <a:latin typeface="Public Sans"/>
                <a:ea typeface="Public Sans"/>
                <a:cs typeface="Public Sans"/>
                <a:sym typeface="Public Sans"/>
              </a:rPr>
              <a:t>Organizations must also adopt a microservices-friendly infrastructure and use tools that support the deployment and management of microservices. This includes containerization, cloud computing, and automated management tools.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t/>
            </a:r>
            <a:endParaRPr b="1" i="1" sz="12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200"/>
              <a:buFont typeface="Arial"/>
              <a:buNone/>
            </a:pPr>
            <a:r>
              <a:t/>
            </a:r>
            <a:endParaRPr b="1" i="1" sz="12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200"/>
              <a:buFont typeface="Arial"/>
              <a:buNone/>
            </a:pPr>
            <a:r>
              <a:t/>
            </a:r>
            <a:endParaRPr b="1" i="1" sz="12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200"/>
              <a:buFont typeface="Arial"/>
              <a:buNone/>
            </a:pPr>
            <a:r>
              <a:rPr b="1" i="1" lang="en-US" sz="1200" u="none" cap="none" strike="noStrike">
                <a:solidFill>
                  <a:schemeClr val="dk2"/>
                </a:solidFill>
                <a:latin typeface="Public Sans"/>
                <a:ea typeface="Public Sans"/>
                <a:cs typeface="Public Sans"/>
                <a:sym typeface="Public Sans"/>
              </a:rPr>
              <a:t>In conclusion, Microservices is a software architecture approach that allows organizations to build, deploy, and scale their applications more efficiently. Microservices offer several benefits, including scalability, improved resilience, faster deployment, and improved team collaboration. However, microservices architecture also has its challenges, and organizations must adopt the right infrastructure and tools to ensure that their microservices are deployed and maintained effectively.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t/>
            </a:r>
            <a:endParaRPr b="1" i="1" sz="12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200"/>
              <a:buFont typeface="Arial"/>
              <a:buNone/>
            </a:pPr>
            <a:r>
              <a:t/>
            </a:r>
            <a:endParaRPr b="1" i="1" sz="12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200"/>
              <a:buFont typeface="Arial"/>
              <a:buNone/>
            </a:pPr>
            <a:r>
              <a:t/>
            </a:r>
            <a:endParaRPr b="1" i="1" sz="1200" u="none" cap="none" strike="noStrike">
              <a:solidFill>
                <a:schemeClr val="dk2"/>
              </a:solidFill>
              <a:latin typeface="Public Sans"/>
              <a:ea typeface="Public Sans"/>
              <a:cs typeface="Public Sans"/>
              <a:sym typeface="Public Sans"/>
            </a:endParaRPr>
          </a:p>
        </p:txBody>
      </p:sp>
      <p:pic>
        <p:nvPicPr>
          <p:cNvPr id="2499" name="Google Shape;2499;p28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3" name="Shape 2503"/>
        <p:cNvGrpSpPr/>
        <p:nvPr/>
      </p:nvGrpSpPr>
      <p:grpSpPr>
        <a:xfrm>
          <a:off x="0" y="0"/>
          <a:ext cx="0" cy="0"/>
          <a:chOff x="0" y="0"/>
          <a:chExt cx="0" cy="0"/>
        </a:xfrm>
      </p:grpSpPr>
      <p:grpSp>
        <p:nvGrpSpPr>
          <p:cNvPr id="2504" name="Google Shape;2504;p281"/>
          <p:cNvGrpSpPr/>
          <p:nvPr/>
        </p:nvGrpSpPr>
        <p:grpSpPr>
          <a:xfrm>
            <a:off x="1403060" y="1183590"/>
            <a:ext cx="6337881" cy="1569620"/>
            <a:chOff x="1492092" y="1002130"/>
            <a:chExt cx="6337881" cy="1569620"/>
          </a:xfrm>
        </p:grpSpPr>
        <p:cxnSp>
          <p:nvCxnSpPr>
            <p:cNvPr id="2505" name="Google Shape;2505;p281"/>
            <p:cNvCxnSpPr/>
            <p:nvPr/>
          </p:nvCxnSpPr>
          <p:spPr>
            <a:xfrm>
              <a:off x="1492092" y="1449493"/>
              <a:ext cx="6337881" cy="0"/>
            </a:xfrm>
            <a:prstGeom prst="straightConnector1">
              <a:avLst/>
            </a:prstGeom>
            <a:noFill/>
            <a:ln cap="flat" cmpd="sng" w="12700">
              <a:solidFill>
                <a:srgbClr val="D8D8D8"/>
              </a:solidFill>
              <a:prstDash val="solid"/>
              <a:round/>
              <a:headEnd len="sm" w="sm" type="none"/>
              <a:tailEnd len="sm" w="sm" type="none"/>
            </a:ln>
          </p:spPr>
        </p:cxnSp>
        <p:sp>
          <p:nvSpPr>
            <p:cNvPr id="2506" name="Google Shape;2506;p281"/>
            <p:cNvSpPr txBox="1"/>
            <p:nvPr/>
          </p:nvSpPr>
          <p:spPr>
            <a:xfrm>
              <a:off x="4302597" y="1002130"/>
              <a:ext cx="716871" cy="15696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200"/>
                <a:buFont typeface="Arial"/>
                <a:buNone/>
              </a:pPr>
              <a:r>
                <a:rPr b="0" i="0" lang="en-US" sz="9600" u="none" cap="none" strike="noStrike">
                  <a:solidFill>
                    <a:schemeClr val="accent4"/>
                  </a:solidFill>
                  <a:latin typeface="Public Sans"/>
                  <a:ea typeface="Public Sans"/>
                  <a:cs typeface="Public Sans"/>
                  <a:sym typeface="Public Sans"/>
                </a:rPr>
                <a:t>“</a:t>
              </a:r>
              <a:endParaRPr b="0" i="0" sz="9600" u="none" cap="none" strike="noStrike">
                <a:solidFill>
                  <a:schemeClr val="accent4"/>
                </a:solidFill>
                <a:latin typeface="Public Sans"/>
                <a:ea typeface="Public Sans"/>
                <a:cs typeface="Public Sans"/>
                <a:sym typeface="Public Sans"/>
              </a:endParaRPr>
            </a:p>
          </p:txBody>
        </p:sp>
      </p:grpSp>
      <p:grpSp>
        <p:nvGrpSpPr>
          <p:cNvPr id="2507" name="Google Shape;2507;p281"/>
          <p:cNvGrpSpPr/>
          <p:nvPr/>
        </p:nvGrpSpPr>
        <p:grpSpPr>
          <a:xfrm>
            <a:off x="1492092" y="3662045"/>
            <a:ext cx="6159817" cy="71120"/>
            <a:chOff x="2145983" y="2931954"/>
            <a:chExt cx="6159817" cy="71120"/>
          </a:xfrm>
        </p:grpSpPr>
        <p:sp>
          <p:nvSpPr>
            <p:cNvPr id="2508" name="Google Shape;2508;p281"/>
            <p:cNvSpPr/>
            <p:nvPr/>
          </p:nvSpPr>
          <p:spPr>
            <a:xfrm>
              <a:off x="2145983" y="2931954"/>
              <a:ext cx="6159817" cy="71120"/>
            </a:xfrm>
            <a:prstGeom prst="roundRect">
              <a:avLst>
                <a:gd fmla="val 50000" name="adj"/>
              </a:avLst>
            </a:prstGeom>
            <a:solidFill>
              <a:schemeClr val="lt2"/>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509" name="Google Shape;2509;p281"/>
            <p:cNvSpPr/>
            <p:nvPr/>
          </p:nvSpPr>
          <p:spPr>
            <a:xfrm>
              <a:off x="3869954" y="2931954"/>
              <a:ext cx="2711874" cy="71120"/>
            </a:xfrm>
            <a:prstGeom prst="roundRect">
              <a:avLst>
                <a:gd fmla="val 50000" name="adj"/>
              </a:avLst>
            </a:prstGeom>
            <a:solidFill>
              <a:srgbClr val="50AFE6"/>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2510" name="Google Shape;2510;p281"/>
          <p:cNvSpPr txBox="1"/>
          <p:nvPr/>
        </p:nvSpPr>
        <p:spPr>
          <a:xfrm>
            <a:off x="715361" y="2169090"/>
            <a:ext cx="7713277" cy="1323398"/>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1" lang="en-US" sz="1200" u="none" cap="none" strike="noStrike">
                <a:solidFill>
                  <a:schemeClr val="dk2"/>
                </a:solidFill>
                <a:latin typeface="Public Sans"/>
                <a:ea typeface="Public Sans"/>
                <a:cs typeface="Public Sans"/>
                <a:sym typeface="Public Sans"/>
              </a:rPr>
              <a:t>4. Monitoring and logging are critical components of any modern infrastructure. They provide real-time visibility into the performance and health of applications, systems, and services. Monitoring and logging allow organizations to quickly identify and resolve issues, improving the reliability and stability of their applications.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t/>
            </a:r>
            <a:endParaRPr b="1" i="1" sz="12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200"/>
              <a:buFont typeface="Arial"/>
              <a:buNone/>
            </a:pPr>
            <a:r>
              <a:t/>
            </a:r>
            <a:endParaRPr b="1" i="1" sz="12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200"/>
              <a:buFont typeface="Arial"/>
              <a:buNone/>
            </a:pPr>
            <a:r>
              <a:t/>
            </a:r>
            <a:endParaRPr b="1" i="1" sz="1200" u="none" cap="none" strike="noStrike">
              <a:solidFill>
                <a:schemeClr val="dk2"/>
              </a:solidFill>
              <a:latin typeface="Public Sans"/>
              <a:ea typeface="Public Sans"/>
              <a:cs typeface="Public Sans"/>
              <a:sym typeface="Public Sans"/>
            </a:endParaRPr>
          </a:p>
        </p:txBody>
      </p:sp>
      <p:pic>
        <p:nvPicPr>
          <p:cNvPr id="2511" name="Google Shape;2511;p28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5" name="Shape 2515"/>
        <p:cNvGrpSpPr/>
        <p:nvPr/>
      </p:nvGrpSpPr>
      <p:grpSpPr>
        <a:xfrm>
          <a:off x="0" y="0"/>
          <a:ext cx="0" cy="0"/>
          <a:chOff x="0" y="0"/>
          <a:chExt cx="0" cy="0"/>
        </a:xfrm>
      </p:grpSpPr>
      <p:grpSp>
        <p:nvGrpSpPr>
          <p:cNvPr id="2516" name="Google Shape;2516;p282"/>
          <p:cNvGrpSpPr/>
          <p:nvPr/>
        </p:nvGrpSpPr>
        <p:grpSpPr>
          <a:xfrm>
            <a:off x="904073" y="1547578"/>
            <a:ext cx="7494347" cy="2133815"/>
            <a:chOff x="822793" y="1506938"/>
            <a:chExt cx="7494347" cy="2133815"/>
          </a:xfrm>
        </p:grpSpPr>
        <p:sp>
          <p:nvSpPr>
            <p:cNvPr id="2517" name="Google Shape;2517;p282"/>
            <p:cNvSpPr/>
            <p:nvPr/>
          </p:nvSpPr>
          <p:spPr>
            <a:xfrm rot="-60000">
              <a:off x="949529" y="1680211"/>
              <a:ext cx="7351622" cy="1896534"/>
            </a:xfrm>
            <a:custGeom>
              <a:rect b="b" l="l" r="r" t="t"/>
              <a:pathLst>
                <a:path extrusionOk="0" h="1363980" w="4244340">
                  <a:moveTo>
                    <a:pt x="0" y="0"/>
                  </a:moveTo>
                  <a:lnTo>
                    <a:pt x="4244340" y="0"/>
                  </a:lnTo>
                  <a:lnTo>
                    <a:pt x="4008120" y="1363980"/>
                  </a:lnTo>
                  <a:lnTo>
                    <a:pt x="213360" y="1363980"/>
                  </a:lnTo>
                  <a:lnTo>
                    <a:pt x="0" y="0"/>
                  </a:lnTo>
                  <a:close/>
                </a:path>
              </a:pathLst>
            </a:cu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nvGrpSpPr>
            <p:cNvPr id="2518" name="Google Shape;2518;p282"/>
            <p:cNvGrpSpPr/>
            <p:nvPr/>
          </p:nvGrpSpPr>
          <p:grpSpPr>
            <a:xfrm>
              <a:off x="822793" y="1506938"/>
              <a:ext cx="7391734" cy="1999241"/>
              <a:chOff x="1565910" y="1469735"/>
              <a:chExt cx="6079542" cy="2048377"/>
            </a:xfrm>
          </p:grpSpPr>
          <p:sp>
            <p:nvSpPr>
              <p:cNvPr id="2519" name="Google Shape;2519;p282"/>
              <p:cNvSpPr/>
              <p:nvPr/>
            </p:nvSpPr>
            <p:spPr>
              <a:xfrm rot="-60000">
                <a:off x="1582406" y="1522350"/>
                <a:ext cx="6046550" cy="1943146"/>
              </a:xfrm>
              <a:custGeom>
                <a:rect b="b" l="l" r="r" t="t"/>
                <a:pathLst>
                  <a:path extrusionOk="0" h="1363980" w="4244340">
                    <a:moveTo>
                      <a:pt x="0" y="0"/>
                    </a:moveTo>
                    <a:lnTo>
                      <a:pt x="4244340" y="0"/>
                    </a:lnTo>
                    <a:lnTo>
                      <a:pt x="4008120" y="1363980"/>
                    </a:lnTo>
                    <a:lnTo>
                      <a:pt x="213360" y="1363980"/>
                    </a:ln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520" name="Google Shape;2520;p282"/>
              <p:cNvSpPr/>
              <p:nvPr/>
            </p:nvSpPr>
            <p:spPr>
              <a:xfrm rot="60000">
                <a:off x="1629759" y="1537568"/>
                <a:ext cx="5951844" cy="1912711"/>
              </a:xfrm>
              <a:custGeom>
                <a:rect b="b" l="l" r="r" t="t"/>
                <a:pathLst>
                  <a:path extrusionOk="0" h="1363980" w="4244340">
                    <a:moveTo>
                      <a:pt x="0" y="0"/>
                    </a:moveTo>
                    <a:lnTo>
                      <a:pt x="4244340" y="0"/>
                    </a:lnTo>
                    <a:lnTo>
                      <a:pt x="4008120" y="1363980"/>
                    </a:lnTo>
                    <a:lnTo>
                      <a:pt x="213360" y="1363980"/>
                    </a:lnTo>
                    <a:lnTo>
                      <a:pt x="0" y="0"/>
                    </a:lnTo>
                    <a:close/>
                  </a:path>
                </a:pathLst>
              </a:custGeom>
              <a:noFill/>
              <a:ln cap="flat" cmpd="sng" w="19050">
                <a:solidFill>
                  <a:srgbClr val="D8D8D8"/>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2521" name="Google Shape;2521;p282"/>
          <p:cNvSpPr txBox="1"/>
          <p:nvPr/>
        </p:nvSpPr>
        <p:spPr>
          <a:xfrm>
            <a:off x="1286820" y="1974763"/>
            <a:ext cx="6570359" cy="818389"/>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Public Sans"/>
                <a:ea typeface="Public Sans"/>
                <a:cs typeface="Public Sans"/>
                <a:sym typeface="Public Sans"/>
              </a:rPr>
              <a:t>Monitoring</a:t>
            </a:r>
            <a:r>
              <a:rPr b="0" i="0" lang="en-US" sz="1300" u="none" cap="none" strike="noStrike">
                <a:solidFill>
                  <a:schemeClr val="lt1"/>
                </a:solidFill>
                <a:latin typeface="Public Sans"/>
                <a:ea typeface="Public Sans"/>
                <a:cs typeface="Public Sans"/>
                <a:sym typeface="Public Sans"/>
              </a:rPr>
              <a:t> refers to the practice of continuously observing and tracking the performance and behavior of systems, applications, and services. This includes tracking key performance indicators (KPIs) such as CPU utilization, memory usage, and network traffic. Monitoring helps organizations identify performance bottlenecks, capacity constraints, and other issues that can impact the performance of their applications.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Public Sans"/>
              <a:ea typeface="Public Sans"/>
              <a:cs typeface="Public Sans"/>
              <a:sym typeface="Public Sans"/>
            </a:endParaRPr>
          </a:p>
        </p:txBody>
      </p:sp>
      <p:pic>
        <p:nvPicPr>
          <p:cNvPr id="2522" name="Google Shape;2522;p28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6" name="Shape 2526"/>
        <p:cNvGrpSpPr/>
        <p:nvPr/>
      </p:nvGrpSpPr>
      <p:grpSpPr>
        <a:xfrm>
          <a:off x="0" y="0"/>
          <a:ext cx="0" cy="0"/>
          <a:chOff x="0" y="0"/>
          <a:chExt cx="0" cy="0"/>
        </a:xfrm>
      </p:grpSpPr>
      <p:grpSp>
        <p:nvGrpSpPr>
          <p:cNvPr id="2527" name="Google Shape;2527;p283"/>
          <p:cNvGrpSpPr/>
          <p:nvPr/>
        </p:nvGrpSpPr>
        <p:grpSpPr>
          <a:xfrm>
            <a:off x="904073" y="1547578"/>
            <a:ext cx="7494347" cy="2133815"/>
            <a:chOff x="822793" y="1506938"/>
            <a:chExt cx="7494347" cy="2133815"/>
          </a:xfrm>
        </p:grpSpPr>
        <p:sp>
          <p:nvSpPr>
            <p:cNvPr id="2528" name="Google Shape;2528;p283"/>
            <p:cNvSpPr/>
            <p:nvPr/>
          </p:nvSpPr>
          <p:spPr>
            <a:xfrm rot="-60000">
              <a:off x="949529" y="1680211"/>
              <a:ext cx="7351622" cy="1896534"/>
            </a:xfrm>
            <a:custGeom>
              <a:rect b="b" l="l" r="r" t="t"/>
              <a:pathLst>
                <a:path extrusionOk="0" h="1363980" w="4244340">
                  <a:moveTo>
                    <a:pt x="0" y="0"/>
                  </a:moveTo>
                  <a:lnTo>
                    <a:pt x="4244340" y="0"/>
                  </a:lnTo>
                  <a:lnTo>
                    <a:pt x="4008120" y="1363980"/>
                  </a:lnTo>
                  <a:lnTo>
                    <a:pt x="213360" y="1363980"/>
                  </a:lnTo>
                  <a:lnTo>
                    <a:pt x="0" y="0"/>
                  </a:lnTo>
                  <a:close/>
                </a:path>
              </a:pathLst>
            </a:custGeom>
            <a:solidFill>
              <a:srgbClr val="50AF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nvGrpSpPr>
            <p:cNvPr id="2529" name="Google Shape;2529;p283"/>
            <p:cNvGrpSpPr/>
            <p:nvPr/>
          </p:nvGrpSpPr>
          <p:grpSpPr>
            <a:xfrm>
              <a:off x="822793" y="1506938"/>
              <a:ext cx="7391734" cy="1999241"/>
              <a:chOff x="1565910" y="1469735"/>
              <a:chExt cx="6079542" cy="2048377"/>
            </a:xfrm>
          </p:grpSpPr>
          <p:sp>
            <p:nvSpPr>
              <p:cNvPr id="2530" name="Google Shape;2530;p283"/>
              <p:cNvSpPr/>
              <p:nvPr/>
            </p:nvSpPr>
            <p:spPr>
              <a:xfrm rot="-60000">
                <a:off x="1582406" y="1522350"/>
                <a:ext cx="6046550" cy="1943146"/>
              </a:xfrm>
              <a:custGeom>
                <a:rect b="b" l="l" r="r" t="t"/>
                <a:pathLst>
                  <a:path extrusionOk="0" h="1363980" w="4244340">
                    <a:moveTo>
                      <a:pt x="0" y="0"/>
                    </a:moveTo>
                    <a:lnTo>
                      <a:pt x="4244340" y="0"/>
                    </a:lnTo>
                    <a:lnTo>
                      <a:pt x="4008120" y="1363980"/>
                    </a:lnTo>
                    <a:lnTo>
                      <a:pt x="213360" y="1363980"/>
                    </a:ln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531" name="Google Shape;2531;p283"/>
              <p:cNvSpPr/>
              <p:nvPr/>
            </p:nvSpPr>
            <p:spPr>
              <a:xfrm rot="60000">
                <a:off x="1629759" y="1537568"/>
                <a:ext cx="5951844" cy="1912711"/>
              </a:xfrm>
              <a:custGeom>
                <a:rect b="b" l="l" r="r" t="t"/>
                <a:pathLst>
                  <a:path extrusionOk="0" h="1363980" w="4244340">
                    <a:moveTo>
                      <a:pt x="0" y="0"/>
                    </a:moveTo>
                    <a:lnTo>
                      <a:pt x="4244340" y="0"/>
                    </a:lnTo>
                    <a:lnTo>
                      <a:pt x="4008120" y="1363980"/>
                    </a:lnTo>
                    <a:lnTo>
                      <a:pt x="213360" y="1363980"/>
                    </a:lnTo>
                    <a:lnTo>
                      <a:pt x="0" y="0"/>
                    </a:lnTo>
                    <a:close/>
                  </a:path>
                </a:pathLst>
              </a:custGeom>
              <a:noFill/>
              <a:ln cap="flat" cmpd="sng" w="19050">
                <a:solidFill>
                  <a:srgbClr val="D8D8D8"/>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grpSp>
      <p:sp>
        <p:nvSpPr>
          <p:cNvPr id="2532" name="Google Shape;2532;p283"/>
          <p:cNvSpPr txBox="1"/>
          <p:nvPr/>
        </p:nvSpPr>
        <p:spPr>
          <a:xfrm>
            <a:off x="1286820" y="1974763"/>
            <a:ext cx="6570359" cy="818389"/>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chemeClr val="lt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rPr b="1" i="0" lang="en-US" sz="1300" u="none" cap="none" strike="noStrike">
                <a:solidFill>
                  <a:schemeClr val="lt1"/>
                </a:solidFill>
                <a:latin typeface="Public Sans"/>
                <a:ea typeface="Public Sans"/>
                <a:cs typeface="Public Sans"/>
                <a:sym typeface="Public Sans"/>
              </a:rPr>
              <a:t>Logging </a:t>
            </a:r>
            <a:r>
              <a:rPr b="0" i="0" lang="en-US" sz="1300" u="none" cap="none" strike="noStrike">
                <a:solidFill>
                  <a:schemeClr val="lt1"/>
                </a:solidFill>
                <a:latin typeface="Public Sans"/>
                <a:ea typeface="Public Sans"/>
                <a:cs typeface="Public Sans"/>
                <a:sym typeface="Public Sans"/>
              </a:rPr>
              <a:t>refers to the process of capturing and storing log data from applications, systems, and services. Log data provides a detailed record of the activities and events that occur within an infrastructure. Log data can be used to diagnose issues, debug problems, and provide auditing and compliance information.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chemeClr val="lt1"/>
              </a:solidFill>
              <a:latin typeface="Public Sans"/>
              <a:ea typeface="Public Sans"/>
              <a:cs typeface="Public Sans"/>
              <a:sym typeface="Public Sans"/>
            </a:endParaRPr>
          </a:p>
        </p:txBody>
      </p:sp>
      <p:pic>
        <p:nvPicPr>
          <p:cNvPr id="2533" name="Google Shape;2533;p28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7" name="Shape 2537"/>
        <p:cNvGrpSpPr/>
        <p:nvPr/>
      </p:nvGrpSpPr>
      <p:grpSpPr>
        <a:xfrm>
          <a:off x="0" y="0"/>
          <a:ext cx="0" cy="0"/>
          <a:chOff x="0" y="0"/>
          <a:chExt cx="0" cy="0"/>
        </a:xfrm>
      </p:grpSpPr>
      <p:sp>
        <p:nvSpPr>
          <p:cNvPr id="2538" name="Google Shape;2538;p284"/>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Monitoring and Logging:</a:t>
            </a:r>
            <a:br>
              <a:rPr lang="en-US" sz="1300"/>
            </a:br>
            <a:endParaRPr sz="1300"/>
          </a:p>
        </p:txBody>
      </p:sp>
      <p:sp>
        <p:nvSpPr>
          <p:cNvPr id="2539" name="Google Shape;2539;p284"/>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Improved Visibility: </a:t>
            </a:r>
            <a:endParaRPr/>
          </a:p>
        </p:txBody>
      </p:sp>
      <p:sp>
        <p:nvSpPr>
          <p:cNvPr id="2540" name="Google Shape;2540;p284"/>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541" name="Google Shape;2541;p284"/>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Monitoring and logging provide real-time visibility into the performance and behavior of applications, systems, and services.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542" name="Google Shape;2542;p284"/>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2543" name="Google Shape;2543;p284"/>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Public Sans"/>
                <a:ea typeface="Public Sans"/>
                <a:cs typeface="Public Sans"/>
                <a:sym typeface="Public Sans"/>
              </a:rPr>
              <a:t>Quick Identification of Issues: </a:t>
            </a:r>
            <a:endParaRPr b="0" i="0" sz="1400" u="none" cap="none" strike="noStrike">
              <a:solidFill>
                <a:srgbClr val="000000"/>
              </a:solidFill>
              <a:latin typeface="Arial"/>
              <a:ea typeface="Arial"/>
              <a:cs typeface="Arial"/>
              <a:sym typeface="Arial"/>
            </a:endParaRPr>
          </a:p>
        </p:txBody>
      </p:sp>
      <p:sp>
        <p:nvSpPr>
          <p:cNvPr id="2544" name="Google Shape;2544;p284"/>
          <p:cNvSpPr/>
          <p:nvPr/>
        </p:nvSpPr>
        <p:spPr>
          <a:xfrm>
            <a:off x="461433" y="2811080"/>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545" name="Google Shape;2545;p284"/>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Monitoring and logging help organizations quickly identify and resolve issues, improving the reliability and stability of their applications.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546" name="Google Shape;2546;p284"/>
          <p:cNvCxnSpPr/>
          <p:nvPr/>
        </p:nvCxnSpPr>
        <p:spPr>
          <a:xfrm>
            <a:off x="550506" y="2901431"/>
            <a:ext cx="0" cy="1188487"/>
          </a:xfrm>
          <a:prstGeom prst="straightConnector1">
            <a:avLst/>
          </a:prstGeom>
          <a:noFill/>
          <a:ln cap="flat" cmpd="sng" w="9525">
            <a:solidFill>
              <a:schemeClr val="lt2"/>
            </a:solidFill>
            <a:prstDash val="solid"/>
            <a:round/>
            <a:headEnd len="sm" w="sm" type="none"/>
            <a:tailEnd len="sm" w="sm" type="none"/>
          </a:ln>
        </p:spPr>
      </p:cxnSp>
      <p:pic>
        <p:nvPicPr>
          <p:cNvPr id="2547" name="Google Shape;2547;p28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1" name="Shape 2551"/>
        <p:cNvGrpSpPr/>
        <p:nvPr/>
      </p:nvGrpSpPr>
      <p:grpSpPr>
        <a:xfrm>
          <a:off x="0" y="0"/>
          <a:ext cx="0" cy="0"/>
          <a:chOff x="0" y="0"/>
          <a:chExt cx="0" cy="0"/>
        </a:xfrm>
      </p:grpSpPr>
      <p:sp>
        <p:nvSpPr>
          <p:cNvPr id="2552" name="Google Shape;2552;p285"/>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Monitoring and Logging:</a:t>
            </a:r>
            <a:br>
              <a:rPr lang="en-US" sz="1300"/>
            </a:br>
            <a:endParaRPr sz="1300"/>
          </a:p>
        </p:txBody>
      </p:sp>
      <p:sp>
        <p:nvSpPr>
          <p:cNvPr id="2553" name="Google Shape;2553;p285"/>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Improved Debugging: </a:t>
            </a:r>
            <a:endParaRPr/>
          </a:p>
        </p:txBody>
      </p:sp>
      <p:sp>
        <p:nvSpPr>
          <p:cNvPr id="2554" name="Google Shape;2554;p285"/>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555" name="Google Shape;2555;p285"/>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Log data provides detailed information about the activities and events that occur within an infrastructure, making it easier to diagnose and debug problems.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556" name="Google Shape;2556;p285"/>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2557" name="Google Shape;2557;p285"/>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Public Sans"/>
                <a:ea typeface="Public Sans"/>
                <a:cs typeface="Public Sans"/>
                <a:sym typeface="Public Sans"/>
              </a:rPr>
              <a:t>Compliance and Auditing: </a:t>
            </a:r>
            <a:endParaRPr b="0" i="0" sz="1400" u="none" cap="none" strike="noStrike">
              <a:solidFill>
                <a:srgbClr val="000000"/>
              </a:solidFill>
              <a:latin typeface="Arial"/>
              <a:ea typeface="Arial"/>
              <a:cs typeface="Arial"/>
              <a:sym typeface="Arial"/>
            </a:endParaRPr>
          </a:p>
        </p:txBody>
      </p:sp>
      <p:sp>
        <p:nvSpPr>
          <p:cNvPr id="2558" name="Google Shape;2558;p285"/>
          <p:cNvSpPr/>
          <p:nvPr/>
        </p:nvSpPr>
        <p:spPr>
          <a:xfrm>
            <a:off x="461433" y="2811080"/>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559" name="Google Shape;2559;p285"/>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Log data can be used to meet compliance and auditing requirements, providing a record of activities and events within an infrastructure.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560" name="Google Shape;2560;p285"/>
          <p:cNvCxnSpPr/>
          <p:nvPr/>
        </p:nvCxnSpPr>
        <p:spPr>
          <a:xfrm>
            <a:off x="550506" y="2901431"/>
            <a:ext cx="0" cy="1188487"/>
          </a:xfrm>
          <a:prstGeom prst="straightConnector1">
            <a:avLst/>
          </a:prstGeom>
          <a:noFill/>
          <a:ln cap="flat" cmpd="sng" w="9525">
            <a:solidFill>
              <a:schemeClr val="lt2"/>
            </a:solidFill>
            <a:prstDash val="solid"/>
            <a:round/>
            <a:headEnd len="sm" w="sm" type="none"/>
            <a:tailEnd len="sm" w="sm" type="none"/>
          </a:ln>
        </p:spPr>
      </p:cxnSp>
      <p:pic>
        <p:nvPicPr>
          <p:cNvPr id="2561" name="Google Shape;2561;p28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5" name="Shape 2565"/>
        <p:cNvGrpSpPr/>
        <p:nvPr/>
      </p:nvGrpSpPr>
      <p:grpSpPr>
        <a:xfrm>
          <a:off x="0" y="0"/>
          <a:ext cx="0" cy="0"/>
          <a:chOff x="0" y="0"/>
          <a:chExt cx="0" cy="0"/>
        </a:xfrm>
      </p:grpSpPr>
      <p:sp>
        <p:nvSpPr>
          <p:cNvPr id="2566" name="Google Shape;2566;p286"/>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Monitoring and Logging:</a:t>
            </a:r>
            <a:br>
              <a:rPr lang="en-US" sz="1300"/>
            </a:br>
            <a:endParaRPr sz="1300"/>
          </a:p>
        </p:txBody>
      </p:sp>
      <p:sp>
        <p:nvSpPr>
          <p:cNvPr id="2567" name="Google Shape;2567;p286"/>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Better Decision Making: </a:t>
            </a:r>
            <a:endParaRPr/>
          </a:p>
        </p:txBody>
      </p:sp>
      <p:sp>
        <p:nvSpPr>
          <p:cNvPr id="2568" name="Google Shape;2568;p286"/>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569" name="Google Shape;2569;p286"/>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Monitoring and logging provide valuable data that organizations can use to make informed decisions about their infrastructure and applications.</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rPr b="0" lang="en-US" sz="1200">
                <a:solidFill>
                  <a:schemeClr val="dk1"/>
                </a:solidFill>
              </a:rPr>
              <a:t>To effectively implement monitoring and logging, organizations must adopt a centralized logging solution and use tools that support real-time monitoring and alerting. This includes tools such as log aggregators, monitoring dashboards, and alerting systems.</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570" name="Google Shape;2570;p286"/>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pic>
        <p:nvPicPr>
          <p:cNvPr id="2571" name="Google Shape;2571;p28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5" name="Shape 2575"/>
        <p:cNvGrpSpPr/>
        <p:nvPr/>
      </p:nvGrpSpPr>
      <p:grpSpPr>
        <a:xfrm>
          <a:off x="0" y="0"/>
          <a:ext cx="0" cy="0"/>
          <a:chOff x="0" y="0"/>
          <a:chExt cx="0" cy="0"/>
        </a:xfrm>
      </p:grpSpPr>
      <p:grpSp>
        <p:nvGrpSpPr>
          <p:cNvPr id="2576" name="Google Shape;2576;p287"/>
          <p:cNvGrpSpPr/>
          <p:nvPr/>
        </p:nvGrpSpPr>
        <p:grpSpPr>
          <a:xfrm>
            <a:off x="1403060" y="1183590"/>
            <a:ext cx="6337881" cy="1569620"/>
            <a:chOff x="1492092" y="1002130"/>
            <a:chExt cx="6337881" cy="1569620"/>
          </a:xfrm>
        </p:grpSpPr>
        <p:cxnSp>
          <p:nvCxnSpPr>
            <p:cNvPr id="2577" name="Google Shape;2577;p287"/>
            <p:cNvCxnSpPr/>
            <p:nvPr/>
          </p:nvCxnSpPr>
          <p:spPr>
            <a:xfrm>
              <a:off x="1492092" y="1449493"/>
              <a:ext cx="6337881" cy="0"/>
            </a:xfrm>
            <a:prstGeom prst="straightConnector1">
              <a:avLst/>
            </a:prstGeom>
            <a:noFill/>
            <a:ln cap="flat" cmpd="sng" w="12700">
              <a:solidFill>
                <a:srgbClr val="D8D8D8"/>
              </a:solidFill>
              <a:prstDash val="solid"/>
              <a:round/>
              <a:headEnd len="sm" w="sm" type="none"/>
              <a:tailEnd len="sm" w="sm" type="none"/>
            </a:ln>
          </p:spPr>
        </p:cxnSp>
        <p:sp>
          <p:nvSpPr>
            <p:cNvPr id="2578" name="Google Shape;2578;p287"/>
            <p:cNvSpPr txBox="1"/>
            <p:nvPr/>
          </p:nvSpPr>
          <p:spPr>
            <a:xfrm>
              <a:off x="4302597" y="1002130"/>
              <a:ext cx="716871" cy="15696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200"/>
                <a:buFont typeface="Arial"/>
                <a:buNone/>
              </a:pPr>
              <a:r>
                <a:rPr b="0" i="0" lang="en-US" sz="9600" u="none" cap="none" strike="noStrike">
                  <a:solidFill>
                    <a:schemeClr val="accent4"/>
                  </a:solidFill>
                  <a:latin typeface="Public Sans"/>
                  <a:ea typeface="Public Sans"/>
                  <a:cs typeface="Public Sans"/>
                  <a:sym typeface="Public Sans"/>
                </a:rPr>
                <a:t>“</a:t>
              </a:r>
              <a:endParaRPr b="0" i="0" sz="9600" u="none" cap="none" strike="noStrike">
                <a:solidFill>
                  <a:schemeClr val="accent4"/>
                </a:solidFill>
                <a:latin typeface="Public Sans"/>
                <a:ea typeface="Public Sans"/>
                <a:cs typeface="Public Sans"/>
                <a:sym typeface="Public Sans"/>
              </a:endParaRPr>
            </a:p>
          </p:txBody>
        </p:sp>
      </p:grpSp>
      <p:grpSp>
        <p:nvGrpSpPr>
          <p:cNvPr id="2579" name="Google Shape;2579;p287"/>
          <p:cNvGrpSpPr/>
          <p:nvPr/>
        </p:nvGrpSpPr>
        <p:grpSpPr>
          <a:xfrm>
            <a:off x="1492092" y="3662045"/>
            <a:ext cx="6159817" cy="71120"/>
            <a:chOff x="2145983" y="2931954"/>
            <a:chExt cx="6159817" cy="71120"/>
          </a:xfrm>
        </p:grpSpPr>
        <p:sp>
          <p:nvSpPr>
            <p:cNvPr id="2580" name="Google Shape;2580;p287"/>
            <p:cNvSpPr/>
            <p:nvPr/>
          </p:nvSpPr>
          <p:spPr>
            <a:xfrm>
              <a:off x="2145983" y="2931954"/>
              <a:ext cx="6159817" cy="71120"/>
            </a:xfrm>
            <a:prstGeom prst="roundRect">
              <a:avLst>
                <a:gd fmla="val 50000" name="adj"/>
              </a:avLst>
            </a:prstGeom>
            <a:solidFill>
              <a:schemeClr val="lt2"/>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sp>
          <p:nvSpPr>
            <p:cNvPr id="2581" name="Google Shape;2581;p287"/>
            <p:cNvSpPr/>
            <p:nvPr/>
          </p:nvSpPr>
          <p:spPr>
            <a:xfrm>
              <a:off x="3869954" y="2931954"/>
              <a:ext cx="2711874" cy="71120"/>
            </a:xfrm>
            <a:prstGeom prst="roundRect">
              <a:avLst>
                <a:gd fmla="val 50000" name="adj"/>
              </a:avLst>
            </a:prstGeom>
            <a:solidFill>
              <a:srgbClr val="50AFE6"/>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ublic Sans"/>
                <a:ea typeface="Public Sans"/>
                <a:cs typeface="Public Sans"/>
                <a:sym typeface="Public Sans"/>
              </a:endParaRPr>
            </a:p>
          </p:txBody>
        </p:sp>
      </p:grpSp>
      <p:sp>
        <p:nvSpPr>
          <p:cNvPr id="2582" name="Google Shape;2582;p287"/>
          <p:cNvSpPr txBox="1"/>
          <p:nvPr/>
        </p:nvSpPr>
        <p:spPr>
          <a:xfrm>
            <a:off x="503853" y="1910051"/>
            <a:ext cx="7713277" cy="132339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1" lang="en-US" sz="1400" u="none" cap="none" strike="noStrike">
                <a:solidFill>
                  <a:schemeClr val="dk2"/>
                </a:solidFill>
                <a:latin typeface="Public Sans"/>
                <a:ea typeface="Public Sans"/>
                <a:cs typeface="Public Sans"/>
                <a:sym typeface="Public Sans"/>
              </a:rPr>
              <a:t>In conclusion, Monitoring and logging are critical components of any modern infrastructure. They provide real-time visibility into the performance and health of applications, systems, and services, improving the reliability and stability of applications. Effective monitoring and logging require a centralized logging solution and the use of tools that support real-time monitoring and alerting. Organizations must also adopt a culture of continuous improvement to ensure that their monitoring and logging practices keep pace with the changing needs of their infrastructure and applications.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1" i="1" sz="14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400"/>
              <a:buFont typeface="Arial"/>
              <a:buNone/>
            </a:pPr>
            <a:r>
              <a:t/>
            </a:r>
            <a:endParaRPr b="1" i="1" sz="14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400"/>
              <a:buFont typeface="Arial"/>
              <a:buNone/>
            </a:pPr>
            <a:r>
              <a:t/>
            </a:r>
            <a:endParaRPr b="1" i="1" sz="14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400"/>
              <a:buFont typeface="Arial"/>
              <a:buNone/>
            </a:pPr>
            <a:r>
              <a:t/>
            </a:r>
            <a:endParaRPr b="1" i="1" sz="1400" u="none" cap="none" strike="noStrike">
              <a:solidFill>
                <a:schemeClr val="dk2"/>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400"/>
              <a:buFont typeface="Arial"/>
              <a:buNone/>
            </a:pPr>
            <a:r>
              <a:t/>
            </a:r>
            <a:endParaRPr b="1" i="1" sz="1400" u="none" cap="none" strike="noStrike">
              <a:solidFill>
                <a:schemeClr val="dk2"/>
              </a:solidFill>
              <a:latin typeface="Public Sans"/>
              <a:ea typeface="Public Sans"/>
              <a:cs typeface="Public Sans"/>
              <a:sym typeface="Public Sans"/>
            </a:endParaRPr>
          </a:p>
        </p:txBody>
      </p:sp>
      <p:pic>
        <p:nvPicPr>
          <p:cNvPr id="2583" name="Google Shape;2583;p28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7" name="Shape 1837"/>
        <p:cNvGrpSpPr/>
        <p:nvPr/>
      </p:nvGrpSpPr>
      <p:grpSpPr>
        <a:xfrm>
          <a:off x="0" y="0"/>
          <a:ext cx="0" cy="0"/>
          <a:chOff x="0" y="0"/>
          <a:chExt cx="0" cy="0"/>
        </a:xfrm>
      </p:grpSpPr>
      <p:sp>
        <p:nvSpPr>
          <p:cNvPr id="1838" name="Google Shape;1838;p216"/>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Network Devices:</a:t>
            </a:r>
            <a:endParaRPr/>
          </a:p>
        </p:txBody>
      </p:sp>
      <p:sp>
        <p:nvSpPr>
          <p:cNvPr id="1839" name="Google Shape;1839;p216"/>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Routers: </a:t>
            </a:r>
            <a:endParaRPr/>
          </a:p>
        </p:txBody>
      </p:sp>
      <p:sp>
        <p:nvSpPr>
          <p:cNvPr id="1840" name="Google Shape;1840;p216"/>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841" name="Google Shape;1841;p216"/>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Routers are devices that forward data packets between networks. Routers use routing tables and protocols to determine the best path for data to travel from one network to another.</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1842" name="Google Shape;1842;p216"/>
          <p:cNvCxnSpPr/>
          <p:nvPr/>
        </p:nvCxnSpPr>
        <p:spPr>
          <a:xfrm>
            <a:off x="550506" y="1116174"/>
            <a:ext cx="0" cy="1188487"/>
          </a:xfrm>
          <a:prstGeom prst="straightConnector1">
            <a:avLst/>
          </a:prstGeom>
          <a:noFill/>
          <a:ln cap="flat" cmpd="sng" w="9525">
            <a:solidFill>
              <a:schemeClr val="accent2"/>
            </a:solidFill>
            <a:prstDash val="solid"/>
            <a:round/>
            <a:headEnd len="sm" w="sm" type="none"/>
            <a:tailEnd len="sm" w="sm" type="none"/>
          </a:ln>
        </p:spPr>
      </p:cxnSp>
      <p:sp>
        <p:nvSpPr>
          <p:cNvPr id="1843" name="Google Shape;1843;p216"/>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2"/>
                </a:solidFill>
                <a:latin typeface="Public Sans"/>
                <a:ea typeface="Public Sans"/>
                <a:cs typeface="Public Sans"/>
                <a:sym typeface="Public Sans"/>
              </a:rPr>
              <a:t>Switches: </a:t>
            </a:r>
            <a:endParaRPr b="0" i="0" sz="1400" u="none" cap="none" strike="noStrike">
              <a:solidFill>
                <a:srgbClr val="000000"/>
              </a:solidFill>
              <a:latin typeface="Arial"/>
              <a:ea typeface="Arial"/>
              <a:cs typeface="Arial"/>
              <a:sym typeface="Arial"/>
            </a:endParaRPr>
          </a:p>
        </p:txBody>
      </p:sp>
      <p:sp>
        <p:nvSpPr>
          <p:cNvPr id="1844" name="Google Shape;1844;p216"/>
          <p:cNvSpPr/>
          <p:nvPr/>
        </p:nvSpPr>
        <p:spPr>
          <a:xfrm>
            <a:off x="461433" y="281108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845" name="Google Shape;1845;p216"/>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Switches are devices that connect computers and other devices within a network, enabling communication and data exchange. Switches use MAC addresses to determine the destination of data packets and forward them accordingly.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846" name="Google Shape;1846;p216"/>
          <p:cNvCxnSpPr/>
          <p:nvPr/>
        </p:nvCxnSpPr>
        <p:spPr>
          <a:xfrm>
            <a:off x="550506" y="2901431"/>
            <a:ext cx="0" cy="1188487"/>
          </a:xfrm>
          <a:prstGeom prst="straightConnector1">
            <a:avLst/>
          </a:prstGeom>
          <a:noFill/>
          <a:ln cap="flat" cmpd="sng" w="9525">
            <a:solidFill>
              <a:schemeClr val="accent2"/>
            </a:solidFill>
            <a:prstDash val="solid"/>
            <a:round/>
            <a:headEnd len="sm" w="sm" type="none"/>
            <a:tailEnd len="sm" w="sm" type="none"/>
          </a:ln>
        </p:spPr>
      </p:cxnSp>
      <p:pic>
        <p:nvPicPr>
          <p:cNvPr id="1847" name="Google Shape;1847;p21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7" name="Shape 2587"/>
        <p:cNvGrpSpPr/>
        <p:nvPr/>
      </p:nvGrpSpPr>
      <p:grpSpPr>
        <a:xfrm>
          <a:off x="0" y="0"/>
          <a:ext cx="0" cy="0"/>
          <a:chOff x="0" y="0"/>
          <a:chExt cx="0" cy="0"/>
        </a:xfrm>
      </p:grpSpPr>
      <p:sp>
        <p:nvSpPr>
          <p:cNvPr id="2588" name="Google Shape;2588;p288"/>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589" name="Google Shape;2589;p288"/>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Jenkins</a:t>
            </a:r>
            <a:endParaRPr/>
          </a:p>
          <a:p>
            <a:pPr indent="0" lvl="0" marL="0" marR="0" rtl="0" algn="l">
              <a:lnSpc>
                <a:spcPct val="100000"/>
              </a:lnSpc>
              <a:spcBef>
                <a:spcPts val="0"/>
              </a:spcBef>
              <a:spcAft>
                <a:spcPts val="0"/>
              </a:spcAft>
              <a:buSzPts val="1400"/>
              <a:buNone/>
            </a:pPr>
            <a:r>
              <a:t/>
            </a:r>
            <a:endParaRPr b="1" i="0" sz="1400" u="none" cap="none" strike="noStrike">
              <a:solidFill>
                <a:schemeClr val="accent2"/>
              </a:solidFill>
              <a:latin typeface="Public Sans"/>
              <a:ea typeface="Public Sans"/>
              <a:cs typeface="Public Sans"/>
              <a:sym typeface="Public Sans"/>
            </a:endParaRPr>
          </a:p>
        </p:txBody>
      </p:sp>
      <p:sp>
        <p:nvSpPr>
          <p:cNvPr id="2590" name="Google Shape;2590;p288"/>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591" name="Google Shape;2591;p288"/>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An open-source continuous integration server, Jenkins automates the complete build cycle of a software project. The USP of this tool is the Pipeline feature it offers, which can be utilized by the developers to automatically commit code into the repository, run test cases, as well as fetch reports obtained after testing.</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rPr b="0" lang="en-US" sz="1200">
                <a:solidFill>
                  <a:schemeClr val="dk1"/>
                </a:solidFill>
              </a:rPr>
              <a:t>This highly customizable tool provides instant feedback and hence will warn you if a particular sprint is leading to a broken build or is harming the same. Most of the tasks and tools involved in SDLC can be automated using Jenkins, allowing team members to increase their throughput.</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592" name="Google Shape;2592;p288"/>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593" name="Google Shape;2593;p28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7" name="Shape 2597"/>
        <p:cNvGrpSpPr/>
        <p:nvPr/>
      </p:nvGrpSpPr>
      <p:grpSpPr>
        <a:xfrm>
          <a:off x="0" y="0"/>
          <a:ext cx="0" cy="0"/>
          <a:chOff x="0" y="0"/>
          <a:chExt cx="0" cy="0"/>
        </a:xfrm>
      </p:grpSpPr>
      <p:sp>
        <p:nvSpPr>
          <p:cNvPr id="2598" name="Google Shape;2598;p289"/>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599" name="Google Shape;2599;p289"/>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Docker</a:t>
            </a:r>
            <a:endParaRPr/>
          </a:p>
          <a:p>
            <a:pPr indent="0" lvl="0" marL="0" marR="0" rtl="0" algn="l">
              <a:lnSpc>
                <a:spcPct val="100000"/>
              </a:lnSpc>
              <a:spcBef>
                <a:spcPts val="0"/>
              </a:spcBef>
              <a:spcAft>
                <a:spcPts val="0"/>
              </a:spcAft>
              <a:buSzPts val="1400"/>
              <a:buNone/>
            </a:pPr>
            <a:r>
              <a:t/>
            </a:r>
            <a:endParaRPr b="1" i="0" sz="1400" u="none" cap="none" strike="noStrike">
              <a:solidFill>
                <a:schemeClr val="accent2"/>
              </a:solidFill>
              <a:latin typeface="Public Sans"/>
              <a:ea typeface="Public Sans"/>
              <a:cs typeface="Public Sans"/>
              <a:sym typeface="Public Sans"/>
            </a:endParaRPr>
          </a:p>
        </p:txBody>
      </p:sp>
      <p:sp>
        <p:nvSpPr>
          <p:cNvPr id="2600" name="Google Shape;2600;p289"/>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601" name="Google Shape;2601;p289"/>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Docker is a tool which is at the centre of containerization, a trend which is quickly gaining momentum in the IT world. Docker allows secure packaging, deploying and running of applications irrespective of the running environment. Every application container contains the source code, supporting files, run time, system config files, etc. responsible for application execution.</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602" name="Google Shape;2602;p289"/>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603" name="Google Shape;2603;p28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7" name="Shape 2607"/>
        <p:cNvGrpSpPr/>
        <p:nvPr/>
      </p:nvGrpSpPr>
      <p:grpSpPr>
        <a:xfrm>
          <a:off x="0" y="0"/>
          <a:ext cx="0" cy="0"/>
          <a:chOff x="0" y="0"/>
          <a:chExt cx="0" cy="0"/>
        </a:xfrm>
      </p:grpSpPr>
      <p:sp>
        <p:nvSpPr>
          <p:cNvPr id="2608" name="Google Shape;2608;p290"/>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609" name="Google Shape;2609;p290"/>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610" name="Google Shape;2610;p290"/>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Using the Docker Engine, the containers can be accessed which in turn can execute applications in a remote environment. The app has allowed organizations to reduce infrastructure costs. According to a report, 2 out of 3 companies who have tried this application have adopted it within 30 days of using it.</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611" name="Google Shape;2611;p290"/>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612" name="Google Shape;2612;p29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6" name="Shape 2616"/>
        <p:cNvGrpSpPr/>
        <p:nvPr/>
      </p:nvGrpSpPr>
      <p:grpSpPr>
        <a:xfrm>
          <a:off x="0" y="0"/>
          <a:ext cx="0" cy="0"/>
          <a:chOff x="0" y="0"/>
          <a:chExt cx="0" cy="0"/>
        </a:xfrm>
      </p:grpSpPr>
      <p:sp>
        <p:nvSpPr>
          <p:cNvPr id="2617" name="Google Shape;2617;p29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618" name="Google Shape;2618;p291"/>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Phantom</a:t>
            </a:r>
            <a:endParaRPr/>
          </a:p>
        </p:txBody>
      </p:sp>
      <p:sp>
        <p:nvSpPr>
          <p:cNvPr id="2619" name="Google Shape;2619;p291"/>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620" name="Google Shape;2620;p291"/>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Security of software is one of the prime concerns of any DevOps team. As such, the Phantom tool comes as a great help to developers who wish to build a defensible infrastructure from the very beginning of SDLC.</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621" name="Google Shape;2621;p291"/>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622" name="Google Shape;2622;p29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6" name="Shape 2626"/>
        <p:cNvGrpSpPr/>
        <p:nvPr/>
      </p:nvGrpSpPr>
      <p:grpSpPr>
        <a:xfrm>
          <a:off x="0" y="0"/>
          <a:ext cx="0" cy="0"/>
          <a:chOff x="0" y="0"/>
          <a:chExt cx="0" cy="0"/>
        </a:xfrm>
      </p:grpSpPr>
      <p:sp>
        <p:nvSpPr>
          <p:cNvPr id="2627" name="Google Shape;2627;p29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628" name="Google Shape;2628;p292"/>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629" name="Google Shape;2629;p292"/>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Using the phantom tool, you can collaborate in a centralized environment on an incident and be aware of the rising security threats at the same time. The tool further gives DevOps professionals an option to mitigate such risks instantaneously using techniques such as file detonation, device quarantine, etc.</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630" name="Google Shape;2630;p292"/>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631" name="Google Shape;2631;p29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5" name="Shape 2635"/>
        <p:cNvGrpSpPr/>
        <p:nvPr/>
      </p:nvGrpSpPr>
      <p:grpSpPr>
        <a:xfrm>
          <a:off x="0" y="0"/>
          <a:ext cx="0" cy="0"/>
          <a:chOff x="0" y="0"/>
          <a:chExt cx="0" cy="0"/>
        </a:xfrm>
      </p:grpSpPr>
      <p:sp>
        <p:nvSpPr>
          <p:cNvPr id="2636" name="Google Shape;2636;p293"/>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637" name="Google Shape;2637;p293"/>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Nagios</a:t>
            </a:r>
            <a:endParaRPr/>
          </a:p>
          <a:p>
            <a:pPr indent="0" lvl="0" marL="0" marR="0" rtl="0" algn="l">
              <a:lnSpc>
                <a:spcPct val="100000"/>
              </a:lnSpc>
              <a:spcBef>
                <a:spcPts val="0"/>
              </a:spcBef>
              <a:spcAft>
                <a:spcPts val="0"/>
              </a:spcAft>
              <a:buSzPts val="1400"/>
              <a:buNone/>
            </a:pPr>
            <a:r>
              <a:t/>
            </a:r>
            <a:endParaRPr b="1" i="0" sz="1400" u="none" cap="none" strike="noStrike">
              <a:solidFill>
                <a:schemeClr val="accent2"/>
              </a:solidFill>
              <a:latin typeface="Public Sans"/>
              <a:ea typeface="Public Sans"/>
              <a:cs typeface="Public Sans"/>
              <a:sym typeface="Public Sans"/>
            </a:endParaRPr>
          </a:p>
        </p:txBody>
      </p:sp>
      <p:sp>
        <p:nvSpPr>
          <p:cNvPr id="2638" name="Google Shape;2638;p293"/>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639" name="Google Shape;2639;p293"/>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Similar to Phantom, Nagios is also a monitoring tool which tends to keep tabs on the applications, servers as well as your overall business infrastructure. The tool comes in as a great help for large organizations which have a countless number of circuitry (routers, servers, switches, etc.) in the backend. It alerts the users in case a particular fault occurs on the backend or any device fails. It also regularly maintains a performance chart and monitors trends to alert the user of a possible failure which may occur.</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640" name="Google Shape;2640;p293"/>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641" name="Google Shape;2641;p29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5" name="Shape 2645"/>
        <p:cNvGrpSpPr/>
        <p:nvPr/>
      </p:nvGrpSpPr>
      <p:grpSpPr>
        <a:xfrm>
          <a:off x="0" y="0"/>
          <a:ext cx="0" cy="0"/>
          <a:chOff x="0" y="0"/>
          <a:chExt cx="0" cy="0"/>
        </a:xfrm>
      </p:grpSpPr>
      <p:sp>
        <p:nvSpPr>
          <p:cNvPr id="2646" name="Google Shape;2646;p294"/>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647" name="Google Shape;2647;p294"/>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Vagrant</a:t>
            </a:r>
            <a:endParaRPr/>
          </a:p>
          <a:p>
            <a:pPr indent="0" lvl="0" marL="0" marR="0" rtl="0" algn="l">
              <a:lnSpc>
                <a:spcPct val="100000"/>
              </a:lnSpc>
              <a:spcBef>
                <a:spcPts val="0"/>
              </a:spcBef>
              <a:spcAft>
                <a:spcPts val="0"/>
              </a:spcAft>
              <a:buSzPts val="1400"/>
              <a:buNone/>
            </a:pPr>
            <a:r>
              <a:t/>
            </a:r>
            <a:endParaRPr b="1" i="0" sz="1400" u="none" cap="none" strike="noStrike">
              <a:solidFill>
                <a:schemeClr val="accent2"/>
              </a:solidFill>
              <a:latin typeface="Public Sans"/>
              <a:ea typeface="Public Sans"/>
              <a:cs typeface="Public Sans"/>
              <a:sym typeface="Public Sans"/>
            </a:endParaRPr>
          </a:p>
        </p:txBody>
      </p:sp>
      <p:sp>
        <p:nvSpPr>
          <p:cNvPr id="2648" name="Google Shape;2648;p294"/>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649" name="Google Shape;2649;p294"/>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A vagrant is a tool for managing and working with virtual machines in a single workflow. Using Vagrant, team members can share software running environment and can test applications faster without wasting time on setting up configurations.</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rPr b="0" lang="en-US" sz="1200">
                <a:solidFill>
                  <a:schemeClr val="dk1"/>
                </a:solidFill>
              </a:rPr>
              <a:t>The tool ensures that the environment for a particular project remains the same across every developer’s machine, and the excuse of ‘runs-on-my-system’ can be thrown out of the window.</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650" name="Google Shape;2650;p294"/>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651" name="Google Shape;2651;p29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5" name="Shape 2655"/>
        <p:cNvGrpSpPr/>
        <p:nvPr/>
      </p:nvGrpSpPr>
      <p:grpSpPr>
        <a:xfrm>
          <a:off x="0" y="0"/>
          <a:ext cx="0" cy="0"/>
          <a:chOff x="0" y="0"/>
          <a:chExt cx="0" cy="0"/>
        </a:xfrm>
      </p:grpSpPr>
      <p:sp>
        <p:nvSpPr>
          <p:cNvPr id="2656" name="Google Shape;2656;p295"/>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657" name="Google Shape;2657;p295"/>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Ansible</a:t>
            </a:r>
            <a:endParaRPr/>
          </a:p>
          <a:p>
            <a:pPr indent="0" lvl="0" marL="0" marR="0" rtl="0" algn="l">
              <a:lnSpc>
                <a:spcPct val="100000"/>
              </a:lnSpc>
              <a:spcBef>
                <a:spcPts val="0"/>
              </a:spcBef>
              <a:spcAft>
                <a:spcPts val="0"/>
              </a:spcAft>
              <a:buSzPts val="1400"/>
              <a:buNone/>
            </a:pPr>
            <a:r>
              <a:t/>
            </a:r>
            <a:endParaRPr b="1" i="0" sz="1400" u="none" cap="none" strike="noStrike">
              <a:solidFill>
                <a:schemeClr val="accent2"/>
              </a:solidFill>
              <a:latin typeface="Public Sans"/>
              <a:ea typeface="Public Sans"/>
              <a:cs typeface="Public Sans"/>
              <a:sym typeface="Public Sans"/>
            </a:endParaRPr>
          </a:p>
        </p:txBody>
      </p:sp>
      <p:sp>
        <p:nvSpPr>
          <p:cNvPr id="2658" name="Google Shape;2658;p295"/>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659" name="Google Shape;2659;p295"/>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Ansible is one of the most simple yet effective IT orchestration and configuration management tools available in the market. Compared to its competitors such as Puppet and Chef, which are loaded with features, Ansible offers a softer outlook and doesn’t hog on your device’s resources in the background.</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660" name="Google Shape;2660;p295"/>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661" name="Google Shape;2661;p29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5" name="Shape 2665"/>
        <p:cNvGrpSpPr/>
        <p:nvPr/>
      </p:nvGrpSpPr>
      <p:grpSpPr>
        <a:xfrm>
          <a:off x="0" y="0"/>
          <a:ext cx="0" cy="0"/>
          <a:chOff x="0" y="0"/>
          <a:chExt cx="0" cy="0"/>
        </a:xfrm>
      </p:grpSpPr>
      <p:sp>
        <p:nvSpPr>
          <p:cNvPr id="2666" name="Google Shape;2666;p296"/>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667" name="Google Shape;2667;p296"/>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668" name="Google Shape;2668;p296"/>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This tool is primarily utilized for pushing new changes within the existing system, as well as configuring newly deployed machines. Lowering the costs of infrastructure and increasing the replication speed of scalability are just two of the reasons which have made this an absolute favourite amongst IT companies.</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669" name="Google Shape;2669;p296"/>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670" name="Google Shape;2670;p29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4" name="Shape 2674"/>
        <p:cNvGrpSpPr/>
        <p:nvPr/>
      </p:nvGrpSpPr>
      <p:grpSpPr>
        <a:xfrm>
          <a:off x="0" y="0"/>
          <a:ext cx="0" cy="0"/>
          <a:chOff x="0" y="0"/>
          <a:chExt cx="0" cy="0"/>
        </a:xfrm>
      </p:grpSpPr>
      <p:sp>
        <p:nvSpPr>
          <p:cNvPr id="2675" name="Google Shape;2675;p297"/>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676" name="Google Shape;2676;p297"/>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GitHub</a:t>
            </a:r>
            <a:endParaRPr/>
          </a:p>
        </p:txBody>
      </p:sp>
      <p:sp>
        <p:nvSpPr>
          <p:cNvPr id="2677" name="Google Shape;2677;p297"/>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678" name="Google Shape;2678;p297"/>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Launched in the year 2000, GitHub remains as one of the top DevOps tools for easy collaboration. Using this tool, developers can make rapid iterations to the code, the notification of which is sent instantaneously to other team members. In case of any error or fallout, immediate rollbacks can be done to the previous version within seconds, thanks to the branched history of changes which are stored contiguously within the tool.</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679" name="Google Shape;2679;p297"/>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680" name="Google Shape;2680;p29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1" name="Shape 1851"/>
        <p:cNvGrpSpPr/>
        <p:nvPr/>
      </p:nvGrpSpPr>
      <p:grpSpPr>
        <a:xfrm>
          <a:off x="0" y="0"/>
          <a:ext cx="0" cy="0"/>
          <a:chOff x="0" y="0"/>
          <a:chExt cx="0" cy="0"/>
        </a:xfrm>
      </p:grpSpPr>
      <p:sp>
        <p:nvSpPr>
          <p:cNvPr id="1852" name="Google Shape;1852;p217"/>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Network Devices:</a:t>
            </a:r>
            <a:endParaRPr/>
          </a:p>
        </p:txBody>
      </p:sp>
      <p:sp>
        <p:nvSpPr>
          <p:cNvPr id="1853" name="Google Shape;1853;p217"/>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Firewalls: </a:t>
            </a:r>
            <a:endParaRPr/>
          </a:p>
        </p:txBody>
      </p:sp>
      <p:sp>
        <p:nvSpPr>
          <p:cNvPr id="1854" name="Google Shape;1854;p217"/>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855" name="Google Shape;1855;p217"/>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Firewalls are devices that protect networks from unauthorized access and malicious attacks. Firewalls use rules and policies to control incoming and outgoing traffic and prevent unauthorized access to networks.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1856" name="Google Shape;1856;p217"/>
          <p:cNvCxnSpPr/>
          <p:nvPr/>
        </p:nvCxnSpPr>
        <p:spPr>
          <a:xfrm>
            <a:off x="550506" y="1116174"/>
            <a:ext cx="0" cy="1188487"/>
          </a:xfrm>
          <a:prstGeom prst="straightConnector1">
            <a:avLst/>
          </a:prstGeom>
          <a:noFill/>
          <a:ln cap="flat" cmpd="sng" w="9525">
            <a:solidFill>
              <a:schemeClr val="accent2"/>
            </a:solidFill>
            <a:prstDash val="solid"/>
            <a:round/>
            <a:headEnd len="sm" w="sm" type="none"/>
            <a:tailEnd len="sm" w="sm" type="none"/>
          </a:ln>
        </p:spPr>
      </p:cxnSp>
      <p:sp>
        <p:nvSpPr>
          <p:cNvPr id="1857" name="Google Shape;1857;p217"/>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2"/>
                </a:solidFill>
                <a:latin typeface="Public Sans"/>
                <a:ea typeface="Public Sans"/>
                <a:cs typeface="Public Sans"/>
                <a:sym typeface="Public Sans"/>
              </a:rPr>
              <a:t>Bridges: </a:t>
            </a:r>
            <a:endParaRPr b="0" i="0" sz="1400" u="none" cap="none" strike="noStrike">
              <a:solidFill>
                <a:srgbClr val="000000"/>
              </a:solidFill>
              <a:latin typeface="Arial"/>
              <a:ea typeface="Arial"/>
              <a:cs typeface="Arial"/>
              <a:sym typeface="Arial"/>
            </a:endParaRPr>
          </a:p>
        </p:txBody>
      </p:sp>
      <p:sp>
        <p:nvSpPr>
          <p:cNvPr id="1858" name="Google Shape;1858;p217"/>
          <p:cNvSpPr/>
          <p:nvPr/>
        </p:nvSpPr>
        <p:spPr>
          <a:xfrm>
            <a:off x="461433" y="281108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1859" name="Google Shape;1859;p217"/>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Bridges are devices that connect multiple LANs, enabling communication between them. Bridges use MAC addresses to determine the destination of data packets and forward them accordingly.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1860" name="Google Shape;1860;p217"/>
          <p:cNvCxnSpPr/>
          <p:nvPr/>
        </p:nvCxnSpPr>
        <p:spPr>
          <a:xfrm>
            <a:off x="550506" y="2901431"/>
            <a:ext cx="0" cy="1188487"/>
          </a:xfrm>
          <a:prstGeom prst="straightConnector1">
            <a:avLst/>
          </a:prstGeom>
          <a:noFill/>
          <a:ln cap="flat" cmpd="sng" w="9525">
            <a:solidFill>
              <a:schemeClr val="accent2"/>
            </a:solidFill>
            <a:prstDash val="solid"/>
            <a:round/>
            <a:headEnd len="sm" w="sm" type="none"/>
            <a:tailEnd len="sm" w="sm" type="none"/>
          </a:ln>
        </p:spPr>
      </p:cxnSp>
      <p:pic>
        <p:nvPicPr>
          <p:cNvPr id="1861" name="Google Shape;1861;p21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4" name="Shape 2684"/>
        <p:cNvGrpSpPr/>
        <p:nvPr/>
      </p:nvGrpSpPr>
      <p:grpSpPr>
        <a:xfrm>
          <a:off x="0" y="0"/>
          <a:ext cx="0" cy="0"/>
          <a:chOff x="0" y="0"/>
          <a:chExt cx="0" cy="0"/>
        </a:xfrm>
      </p:grpSpPr>
      <p:sp>
        <p:nvSpPr>
          <p:cNvPr id="2685" name="Google Shape;2685;p298"/>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686" name="Google Shape;2686;p298"/>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Sentry</a:t>
            </a:r>
            <a:endParaRPr/>
          </a:p>
          <a:p>
            <a:pPr indent="0" lvl="0" marL="0" marR="0" rtl="0" algn="l">
              <a:lnSpc>
                <a:spcPct val="100000"/>
              </a:lnSpc>
              <a:spcBef>
                <a:spcPts val="0"/>
              </a:spcBef>
              <a:spcAft>
                <a:spcPts val="0"/>
              </a:spcAft>
              <a:buSzPts val="1400"/>
              <a:buNone/>
            </a:pPr>
            <a:r>
              <a:t/>
            </a:r>
            <a:endParaRPr b="1" i="0" sz="1400" u="none" cap="none" strike="noStrike">
              <a:solidFill>
                <a:schemeClr val="accent2"/>
              </a:solidFill>
              <a:latin typeface="Public Sans"/>
              <a:ea typeface="Public Sans"/>
              <a:cs typeface="Public Sans"/>
              <a:sym typeface="Public Sans"/>
            </a:endParaRPr>
          </a:p>
        </p:txBody>
      </p:sp>
      <p:sp>
        <p:nvSpPr>
          <p:cNvPr id="2687" name="Google Shape;2687;p298"/>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688" name="Google Shape;2688;p298"/>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Sentry, a tool used by companies such as Uber and Microsoft, is one of the best DevOps tools for error or bug detection. This free tool supports languages such as Ruby, IOS, JavaScript, etc. and further has inbuilt SDKs which can be customized for supporting most languages and frameworks.</a:t>
            </a:r>
            <a:endParaRPr/>
          </a:p>
          <a:p>
            <a:pPr indent="0" lvl="0" marL="0" rtl="0" algn="l">
              <a:lnSpc>
                <a:spcPct val="100000"/>
              </a:lnSpc>
              <a:spcBef>
                <a:spcPts val="0"/>
              </a:spcBef>
              <a:spcAft>
                <a:spcPts val="0"/>
              </a:spcAft>
              <a:buSzPts val="1400"/>
              <a:buNone/>
            </a:pPr>
            <a:r>
              <a:t/>
            </a:r>
            <a:endParaRPr b="0" sz="1200">
              <a:solidFill>
                <a:schemeClr val="dk1"/>
              </a:solidFill>
            </a:endParaRPr>
          </a:p>
          <a:p>
            <a:pPr indent="0" lvl="0" marL="0" rtl="0" algn="l">
              <a:lnSpc>
                <a:spcPct val="100000"/>
              </a:lnSpc>
              <a:spcBef>
                <a:spcPts val="0"/>
              </a:spcBef>
              <a:spcAft>
                <a:spcPts val="0"/>
              </a:spcAft>
              <a:buSzPts val="1400"/>
              <a:buNone/>
            </a:pPr>
            <a:r>
              <a:rPr b="0" lang="en-US" sz="1200">
                <a:solidFill>
                  <a:schemeClr val="dk1"/>
                </a:solidFill>
              </a:rPr>
              <a:t>The tool continuously scans lines of code across the entire system and sends notifications if it finds an error or problem. Not only does it highlight the problem, but offers a choice of possible solutions which can be incorporated with a single click.</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689" name="Google Shape;2689;p298"/>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690" name="Google Shape;2690;p298"/>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4" name="Shape 2694"/>
        <p:cNvGrpSpPr/>
        <p:nvPr/>
      </p:nvGrpSpPr>
      <p:grpSpPr>
        <a:xfrm>
          <a:off x="0" y="0"/>
          <a:ext cx="0" cy="0"/>
          <a:chOff x="0" y="0"/>
          <a:chExt cx="0" cy="0"/>
        </a:xfrm>
      </p:grpSpPr>
      <p:sp>
        <p:nvSpPr>
          <p:cNvPr id="2695" name="Google Shape;2695;p299"/>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Some Important DevOps Tools</a:t>
            </a:r>
            <a:endParaRPr/>
          </a:p>
        </p:txBody>
      </p:sp>
      <p:sp>
        <p:nvSpPr>
          <p:cNvPr id="2696" name="Google Shape;2696;p299"/>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BitBucket</a:t>
            </a:r>
            <a:endParaRPr b="1" i="0" sz="1400" u="none" cap="none" strike="noStrike">
              <a:solidFill>
                <a:schemeClr val="accent2"/>
              </a:solidFill>
              <a:latin typeface="Public Sans"/>
              <a:ea typeface="Public Sans"/>
              <a:cs typeface="Public Sans"/>
              <a:sym typeface="Public Sans"/>
            </a:endParaRPr>
          </a:p>
          <a:p>
            <a:pPr indent="0" lvl="0" marL="0" marR="0" rtl="0" algn="l">
              <a:lnSpc>
                <a:spcPct val="100000"/>
              </a:lnSpc>
              <a:spcBef>
                <a:spcPts val="0"/>
              </a:spcBef>
              <a:spcAft>
                <a:spcPts val="0"/>
              </a:spcAft>
              <a:buSzPts val="1400"/>
              <a:buNone/>
            </a:pPr>
            <a:r>
              <a:t/>
            </a:r>
            <a:endParaRPr b="1" i="0" sz="1400" u="none" cap="none" strike="noStrike">
              <a:solidFill>
                <a:schemeClr val="accent2"/>
              </a:solidFill>
              <a:latin typeface="Public Sans"/>
              <a:ea typeface="Public Sans"/>
              <a:cs typeface="Public Sans"/>
              <a:sym typeface="Public Sans"/>
            </a:endParaRPr>
          </a:p>
        </p:txBody>
      </p:sp>
      <p:sp>
        <p:nvSpPr>
          <p:cNvPr id="2697" name="Google Shape;2697;p299"/>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698" name="Google Shape;2698;p299"/>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Similar to GitHub, BitBucket is also a tool which helps manage project code throughout the software development cycle. While GitHub still ranks as the top repository, people are shifting to BitBucket due to its reduced cost as well as the feature of the private repository (a feature only available in the paid variant of GitHub).While the core functionality of BitBucket resembles that of GitHub, features such as easy integration with Jira and Trello, inbuilt CI/CD functionality tend to give this tool by Atlassian an edge.</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699" name="Google Shape;2699;p299"/>
          <p:cNvCxnSpPr/>
          <p:nvPr/>
        </p:nvCxnSpPr>
        <p:spPr>
          <a:xfrm>
            <a:off x="550506" y="1116174"/>
            <a:ext cx="0" cy="2476112"/>
          </a:xfrm>
          <a:prstGeom prst="straightConnector1">
            <a:avLst/>
          </a:prstGeom>
          <a:noFill/>
          <a:ln cap="flat" cmpd="sng" w="9525">
            <a:solidFill>
              <a:schemeClr val="accent2"/>
            </a:solidFill>
            <a:prstDash val="solid"/>
            <a:round/>
            <a:headEnd len="sm" w="sm" type="none"/>
            <a:tailEnd len="sm" w="sm" type="none"/>
          </a:ln>
        </p:spPr>
      </p:cxnSp>
      <p:pic>
        <p:nvPicPr>
          <p:cNvPr id="2700" name="Google Shape;2700;p299"/>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4" name="Shape 2704"/>
        <p:cNvGrpSpPr/>
        <p:nvPr/>
      </p:nvGrpSpPr>
      <p:grpSpPr>
        <a:xfrm>
          <a:off x="0" y="0"/>
          <a:ext cx="0" cy="0"/>
          <a:chOff x="0" y="0"/>
          <a:chExt cx="0" cy="0"/>
        </a:xfrm>
      </p:grpSpPr>
      <p:sp>
        <p:nvSpPr>
          <p:cNvPr id="2705" name="Google Shape;2705;p300"/>
          <p:cNvSpPr txBox="1"/>
          <p:nvPr/>
        </p:nvSpPr>
        <p:spPr>
          <a:xfrm>
            <a:off x="238017" y="774440"/>
            <a:ext cx="4492603" cy="37452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400"/>
              <a:buFont typeface="Noto Sans Symbols"/>
              <a:buNone/>
            </a:pPr>
            <a:r>
              <a:rPr b="1" i="0" lang="en-US" sz="1400" u="none" cap="none" strike="noStrike">
                <a:solidFill>
                  <a:schemeClr val="lt1"/>
                </a:solidFill>
                <a:latin typeface="Public Sans"/>
                <a:ea typeface="Public Sans"/>
                <a:cs typeface="Public Sans"/>
                <a:sym typeface="Public Sans"/>
              </a:rPr>
              <a:t>Hosting using AWS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1400"/>
              <a:buFont typeface="Noto Sans Symbols"/>
              <a:buNone/>
            </a:pPr>
            <a:r>
              <a:t/>
            </a:r>
            <a:endParaRPr b="1" i="0" sz="1400" u="none" cap="none" strike="noStrike">
              <a:solidFill>
                <a:schemeClr val="lt1"/>
              </a:solidFill>
              <a:latin typeface="Public Sans"/>
              <a:ea typeface="Public Sans"/>
              <a:cs typeface="Public Sans"/>
              <a:sym typeface="Public Sans"/>
            </a:endParaRPr>
          </a:p>
          <a:p>
            <a:pPr indent="-285750" lvl="0" marL="285750" marR="0" rtl="0" algn="l">
              <a:lnSpc>
                <a:spcPct val="100000"/>
              </a:lnSpc>
              <a:spcBef>
                <a:spcPts val="0"/>
              </a:spcBef>
              <a:spcAft>
                <a:spcPts val="0"/>
              </a:spcAft>
              <a:buClr>
                <a:schemeClr val="lt1"/>
              </a:buClr>
              <a:buSzPts val="1100"/>
              <a:buFont typeface="Noto Sans Symbols"/>
              <a:buChar char="▪"/>
            </a:pPr>
            <a:r>
              <a:rPr b="0" i="0" lang="en-US" sz="1300" u="none" cap="none" strike="noStrike">
                <a:solidFill>
                  <a:schemeClr val="lt1"/>
                </a:solidFill>
                <a:latin typeface="Public Sans"/>
                <a:ea typeface="Public Sans"/>
                <a:cs typeface="Public Sans"/>
                <a:sym typeface="Public Sans"/>
              </a:rPr>
              <a:t>AWS (Amazon Web Services) is a cloud computing platform that offers a wide range of services for hosting and managing applications, websites, and databases in the cloud. With AWS, you can use virtual servers to run your applications, store your data, and manage your infrastructure without having to worry about the physical hardware.</a:t>
            </a:r>
            <a:endParaRPr b="0" i="0" sz="1400" u="none" cap="none" strike="noStrike">
              <a:solidFill>
                <a:srgbClr val="000000"/>
              </a:solidFill>
              <a:latin typeface="Arial"/>
              <a:ea typeface="Arial"/>
              <a:cs typeface="Arial"/>
              <a:sym typeface="Arial"/>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0" lvl="0" marL="0" marR="0" rtl="0" algn="l">
              <a:lnSpc>
                <a:spcPct val="100000"/>
              </a:lnSpc>
              <a:spcBef>
                <a:spcPts val="1200"/>
              </a:spcBef>
              <a:spcAft>
                <a:spcPts val="0"/>
              </a:spcAft>
              <a:buClr>
                <a:schemeClr val="lt1"/>
              </a:buClr>
              <a:buSzPts val="1400"/>
              <a:buFont typeface="Noto Sans Symbols"/>
              <a:buNone/>
            </a:pPr>
            <a:r>
              <a:t/>
            </a:r>
            <a:endParaRPr b="1" i="0" sz="1400" u="none" cap="none" strike="noStrike">
              <a:solidFill>
                <a:schemeClr val="lt1"/>
              </a:solidFill>
              <a:latin typeface="Public Sans"/>
              <a:ea typeface="Public Sans"/>
              <a:cs typeface="Public Sans"/>
              <a:sym typeface="Public Sans"/>
            </a:endParaRPr>
          </a:p>
        </p:txBody>
      </p:sp>
      <p:pic>
        <p:nvPicPr>
          <p:cNvPr id="2706" name="Google Shape;2706;p300"/>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0" name="Shape 2710"/>
        <p:cNvGrpSpPr/>
        <p:nvPr/>
      </p:nvGrpSpPr>
      <p:grpSpPr>
        <a:xfrm>
          <a:off x="0" y="0"/>
          <a:ext cx="0" cy="0"/>
          <a:chOff x="0" y="0"/>
          <a:chExt cx="0" cy="0"/>
        </a:xfrm>
      </p:grpSpPr>
      <p:sp>
        <p:nvSpPr>
          <p:cNvPr id="2711" name="Google Shape;2711;p301"/>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 Benefits of using AWS for cloud hosting:</a:t>
            </a:r>
            <a:endParaRPr/>
          </a:p>
        </p:txBody>
      </p:sp>
      <p:sp>
        <p:nvSpPr>
          <p:cNvPr id="2712" name="Google Shape;2712;p301"/>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Scalability: </a:t>
            </a:r>
            <a:endParaRPr/>
          </a:p>
        </p:txBody>
      </p:sp>
      <p:sp>
        <p:nvSpPr>
          <p:cNvPr id="2713" name="Google Shape;2713;p301"/>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714" name="Google Shape;2714;p301"/>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AWS allows you to easily scale your resources up or down as your needs change. This means you only pay for what you use and can quickly adjust as your application grows.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715" name="Google Shape;2715;p301"/>
          <p:cNvCxnSpPr/>
          <p:nvPr/>
        </p:nvCxnSpPr>
        <p:spPr>
          <a:xfrm>
            <a:off x="550506" y="1116174"/>
            <a:ext cx="0" cy="1188487"/>
          </a:xfrm>
          <a:prstGeom prst="straightConnector1">
            <a:avLst/>
          </a:prstGeom>
          <a:noFill/>
          <a:ln cap="flat" cmpd="sng" w="9525">
            <a:solidFill>
              <a:schemeClr val="accent2"/>
            </a:solidFill>
            <a:prstDash val="solid"/>
            <a:round/>
            <a:headEnd len="sm" w="sm" type="none"/>
            <a:tailEnd len="sm" w="sm" type="none"/>
          </a:ln>
        </p:spPr>
      </p:cxnSp>
      <p:sp>
        <p:nvSpPr>
          <p:cNvPr id="2716" name="Google Shape;2716;p301"/>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2"/>
                </a:solidFill>
                <a:latin typeface="Public Sans"/>
                <a:ea typeface="Public Sans"/>
                <a:cs typeface="Public Sans"/>
                <a:sym typeface="Public Sans"/>
              </a:rPr>
              <a:t>Reliability: </a:t>
            </a:r>
            <a:endParaRPr b="0" i="0" sz="1400" u="none" cap="none" strike="noStrike">
              <a:solidFill>
                <a:srgbClr val="000000"/>
              </a:solidFill>
              <a:latin typeface="Arial"/>
              <a:ea typeface="Arial"/>
              <a:cs typeface="Arial"/>
              <a:sym typeface="Arial"/>
            </a:endParaRPr>
          </a:p>
        </p:txBody>
      </p:sp>
      <p:sp>
        <p:nvSpPr>
          <p:cNvPr id="2717" name="Google Shape;2717;p301"/>
          <p:cNvSpPr/>
          <p:nvPr/>
        </p:nvSpPr>
        <p:spPr>
          <a:xfrm>
            <a:off x="461433" y="281108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718" name="Google Shape;2718;p301"/>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AWS has a highly available and fault-tolerant infrastructure that helps ensure that your applications are always up and running.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719" name="Google Shape;2719;p301"/>
          <p:cNvCxnSpPr/>
          <p:nvPr/>
        </p:nvCxnSpPr>
        <p:spPr>
          <a:xfrm>
            <a:off x="550506" y="2901431"/>
            <a:ext cx="0" cy="1188487"/>
          </a:xfrm>
          <a:prstGeom prst="straightConnector1">
            <a:avLst/>
          </a:prstGeom>
          <a:noFill/>
          <a:ln cap="flat" cmpd="sng" w="9525">
            <a:solidFill>
              <a:schemeClr val="accent2"/>
            </a:solidFill>
            <a:prstDash val="solid"/>
            <a:round/>
            <a:headEnd len="sm" w="sm" type="none"/>
            <a:tailEnd len="sm" w="sm" type="none"/>
          </a:ln>
        </p:spPr>
      </p:cxnSp>
      <p:pic>
        <p:nvPicPr>
          <p:cNvPr id="2720" name="Google Shape;2720;p301"/>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4" name="Shape 2724"/>
        <p:cNvGrpSpPr/>
        <p:nvPr/>
      </p:nvGrpSpPr>
      <p:grpSpPr>
        <a:xfrm>
          <a:off x="0" y="0"/>
          <a:ext cx="0" cy="0"/>
          <a:chOff x="0" y="0"/>
          <a:chExt cx="0" cy="0"/>
        </a:xfrm>
      </p:grpSpPr>
      <p:sp>
        <p:nvSpPr>
          <p:cNvPr id="2725" name="Google Shape;2725;p302"/>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 Benefits of using AWS for cloud hosting:</a:t>
            </a:r>
            <a:endParaRPr/>
          </a:p>
        </p:txBody>
      </p:sp>
      <p:sp>
        <p:nvSpPr>
          <p:cNvPr id="2726" name="Google Shape;2726;p302"/>
          <p:cNvSpPr txBox="1"/>
          <p:nvPr>
            <p:ph idx="1" type="body"/>
          </p:nvPr>
        </p:nvSpPr>
        <p:spPr>
          <a:xfrm>
            <a:off x="636694" y="1053440"/>
            <a:ext cx="4336522"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accent2"/>
                </a:solidFill>
                <a:latin typeface="Public Sans"/>
                <a:ea typeface="Public Sans"/>
                <a:cs typeface="Public Sans"/>
                <a:sym typeface="Public Sans"/>
              </a:rPr>
              <a:t>Cost-effectiveness: </a:t>
            </a:r>
            <a:endParaRPr/>
          </a:p>
        </p:txBody>
      </p:sp>
      <p:sp>
        <p:nvSpPr>
          <p:cNvPr id="2727" name="Google Shape;2727;p302"/>
          <p:cNvSpPr/>
          <p:nvPr/>
        </p:nvSpPr>
        <p:spPr>
          <a:xfrm>
            <a:off x="461433" y="1025823"/>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728" name="Google Shape;2728;p302"/>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AWS offers a pay-as-you-go pricing model that allows you to only pay for what you use, making it a cost-effective solution for hosting your applications in the cloud.</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729" name="Google Shape;2729;p302"/>
          <p:cNvCxnSpPr/>
          <p:nvPr/>
        </p:nvCxnSpPr>
        <p:spPr>
          <a:xfrm>
            <a:off x="550506" y="1116174"/>
            <a:ext cx="0" cy="1188487"/>
          </a:xfrm>
          <a:prstGeom prst="straightConnector1">
            <a:avLst/>
          </a:prstGeom>
          <a:noFill/>
          <a:ln cap="flat" cmpd="sng" w="9525">
            <a:solidFill>
              <a:schemeClr val="accent2"/>
            </a:solidFill>
            <a:prstDash val="solid"/>
            <a:round/>
            <a:headEnd len="sm" w="sm" type="none"/>
            <a:tailEnd len="sm" w="sm" type="none"/>
          </a:ln>
        </p:spPr>
      </p:cxnSp>
      <p:sp>
        <p:nvSpPr>
          <p:cNvPr id="2730" name="Google Shape;2730;p302"/>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2"/>
                </a:solidFill>
                <a:latin typeface="Public Sans"/>
                <a:ea typeface="Public Sans"/>
                <a:cs typeface="Public Sans"/>
                <a:sym typeface="Public Sans"/>
              </a:rPr>
              <a:t>Security: </a:t>
            </a:r>
            <a:endParaRPr b="0" i="0" sz="1400" u="none" cap="none" strike="noStrike">
              <a:solidFill>
                <a:srgbClr val="000000"/>
              </a:solidFill>
              <a:latin typeface="Arial"/>
              <a:ea typeface="Arial"/>
              <a:cs typeface="Arial"/>
              <a:sym typeface="Arial"/>
            </a:endParaRPr>
          </a:p>
        </p:txBody>
      </p:sp>
      <p:sp>
        <p:nvSpPr>
          <p:cNvPr id="2731" name="Google Shape;2731;p302"/>
          <p:cNvSpPr/>
          <p:nvPr/>
        </p:nvSpPr>
        <p:spPr>
          <a:xfrm>
            <a:off x="461433" y="2811080"/>
            <a:ext cx="175260" cy="373913"/>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732" name="Google Shape;2732;p302"/>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AWS provides a secure platform for hosting your applications with a range of security measures including encryption, firewalls, and network isolation.</a:t>
            </a:r>
            <a:endParaRPr b="0" i="0" sz="1400" u="none" cap="none" strike="noStrike">
              <a:solidFill>
                <a:srgbClr val="000000"/>
              </a:solidFill>
              <a:latin typeface="Arial"/>
              <a:ea typeface="Arial"/>
              <a:cs typeface="Arial"/>
              <a:sym typeface="Arial"/>
            </a:endParaRPr>
          </a:p>
        </p:txBody>
      </p:sp>
      <p:cxnSp>
        <p:nvCxnSpPr>
          <p:cNvPr id="2733" name="Google Shape;2733;p302"/>
          <p:cNvCxnSpPr/>
          <p:nvPr/>
        </p:nvCxnSpPr>
        <p:spPr>
          <a:xfrm>
            <a:off x="550506" y="2901431"/>
            <a:ext cx="0" cy="1188487"/>
          </a:xfrm>
          <a:prstGeom prst="straightConnector1">
            <a:avLst/>
          </a:prstGeom>
          <a:noFill/>
          <a:ln cap="flat" cmpd="sng" w="9525">
            <a:solidFill>
              <a:schemeClr val="accent2"/>
            </a:solidFill>
            <a:prstDash val="solid"/>
            <a:round/>
            <a:headEnd len="sm" w="sm" type="none"/>
            <a:tailEnd len="sm" w="sm" type="none"/>
          </a:ln>
        </p:spPr>
      </p:cxnSp>
      <p:pic>
        <p:nvPicPr>
          <p:cNvPr id="2734" name="Google Shape;2734;p302"/>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8" name="Shape 2738"/>
        <p:cNvGrpSpPr/>
        <p:nvPr/>
      </p:nvGrpSpPr>
      <p:grpSpPr>
        <a:xfrm>
          <a:off x="0" y="0"/>
          <a:ext cx="0" cy="0"/>
          <a:chOff x="0" y="0"/>
          <a:chExt cx="0" cy="0"/>
        </a:xfrm>
      </p:grpSpPr>
      <p:sp>
        <p:nvSpPr>
          <p:cNvPr id="2739" name="Google Shape;2739;p303"/>
          <p:cNvSpPr txBox="1"/>
          <p:nvPr/>
        </p:nvSpPr>
        <p:spPr>
          <a:xfrm>
            <a:off x="238017" y="774440"/>
            <a:ext cx="4492603" cy="374524"/>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chemeClr val="lt1"/>
              </a:buClr>
              <a:buSzPts val="1300"/>
              <a:buFont typeface="Noto Sans Symbols"/>
              <a:buChar char="▪"/>
            </a:pPr>
            <a:r>
              <a:rPr b="0" i="0" lang="en-US" sz="1300" u="none" cap="none" strike="noStrike">
                <a:solidFill>
                  <a:schemeClr val="lt1"/>
                </a:solidFill>
                <a:latin typeface="Public Sans"/>
                <a:ea typeface="Public Sans"/>
                <a:cs typeface="Public Sans"/>
                <a:sym typeface="Public Sans"/>
              </a:rPr>
              <a:t>To get started with cloud hosting using AWS, you will need to sign up for an AWS account and choose the services that best meet your needs. Some of the most commonly used AWS services for cloud hosting include Amazon Elastic Compute Cloud (EC2), Amazon Simple Storage Service (S3), and Amazon Relational Database Service (RDS).</a:t>
            </a:r>
            <a:endParaRPr b="0" i="0" sz="1400" u="none" cap="none" strike="noStrike">
              <a:solidFill>
                <a:srgbClr val="000000"/>
              </a:solidFill>
              <a:latin typeface="Arial"/>
              <a:ea typeface="Arial"/>
              <a:cs typeface="Arial"/>
              <a:sym typeface="Arial"/>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p:txBody>
      </p:sp>
      <p:pic>
        <p:nvPicPr>
          <p:cNvPr id="2740" name="Google Shape;2740;p303"/>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4" name="Shape 2744"/>
        <p:cNvGrpSpPr/>
        <p:nvPr/>
      </p:nvGrpSpPr>
      <p:grpSpPr>
        <a:xfrm>
          <a:off x="0" y="0"/>
          <a:ext cx="0" cy="0"/>
          <a:chOff x="0" y="0"/>
          <a:chExt cx="0" cy="0"/>
        </a:xfrm>
      </p:grpSpPr>
      <p:sp>
        <p:nvSpPr>
          <p:cNvPr id="2745" name="Google Shape;2745;p304"/>
          <p:cNvSpPr txBox="1"/>
          <p:nvPr/>
        </p:nvSpPr>
        <p:spPr>
          <a:xfrm>
            <a:off x="238017" y="774440"/>
            <a:ext cx="4492603" cy="374524"/>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chemeClr val="lt1"/>
              </a:buClr>
              <a:buSzPts val="1300"/>
              <a:buFont typeface="Noto Sans Symbols"/>
              <a:buChar char="▪"/>
            </a:pPr>
            <a:r>
              <a:rPr b="0" i="0" lang="en-US" sz="1300" u="none" cap="none" strike="noStrike">
                <a:solidFill>
                  <a:schemeClr val="lt1"/>
                </a:solidFill>
                <a:latin typeface="Public Sans"/>
                <a:ea typeface="Public Sans"/>
                <a:cs typeface="Public Sans"/>
                <a:sym typeface="Public Sans"/>
              </a:rPr>
              <a:t>EC2 allows you to create and manage virtual servers in the cloud. You can choose from a wide range of instance types, operating systems, and storage options to build the perfect environment for your applications.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285750" lvl="0" marL="285750" marR="0" rtl="0" algn="l">
              <a:lnSpc>
                <a:spcPct val="100000"/>
              </a:lnSpc>
              <a:spcBef>
                <a:spcPts val="0"/>
              </a:spcBef>
              <a:spcAft>
                <a:spcPts val="0"/>
              </a:spcAft>
              <a:buClr>
                <a:schemeClr val="lt1"/>
              </a:buClr>
              <a:buSzPts val="1300"/>
              <a:buFont typeface="Noto Sans Symbols"/>
              <a:buChar char="▪"/>
            </a:pPr>
            <a:r>
              <a:rPr b="0" i="0" lang="en-US" sz="1300" u="none" cap="none" strike="noStrike">
                <a:solidFill>
                  <a:schemeClr val="lt1"/>
                </a:solidFill>
                <a:latin typeface="Public Sans"/>
                <a:ea typeface="Public Sans"/>
                <a:cs typeface="Public Sans"/>
                <a:sym typeface="Public Sans"/>
              </a:rPr>
              <a:t>S3 is a highly scalable and durable object storage service that allows you to store and retrieve any amount of data from anywhere on the web.</a:t>
            </a:r>
            <a:endParaRPr b="0" i="0" sz="1400" u="none" cap="none" strike="noStrike">
              <a:solidFill>
                <a:srgbClr val="000000"/>
              </a:solidFill>
              <a:latin typeface="Arial"/>
              <a:ea typeface="Arial"/>
              <a:cs typeface="Arial"/>
              <a:sym typeface="Arial"/>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285750" lvl="0" marL="285750" marR="0" rtl="0" algn="l">
              <a:lnSpc>
                <a:spcPct val="100000"/>
              </a:lnSpc>
              <a:spcBef>
                <a:spcPts val="0"/>
              </a:spcBef>
              <a:spcAft>
                <a:spcPts val="0"/>
              </a:spcAft>
              <a:buClr>
                <a:schemeClr val="lt1"/>
              </a:buClr>
              <a:buSzPts val="1300"/>
              <a:buFont typeface="Noto Sans Symbols"/>
              <a:buChar char="▪"/>
            </a:pPr>
            <a:r>
              <a:rPr b="0" i="0" lang="en-US" sz="1300" u="none" cap="none" strike="noStrike">
                <a:solidFill>
                  <a:schemeClr val="lt1"/>
                </a:solidFill>
                <a:latin typeface="Public Sans"/>
                <a:ea typeface="Public Sans"/>
                <a:cs typeface="Public Sans"/>
                <a:sym typeface="Public Sans"/>
              </a:rPr>
              <a:t>RDS makes it easy to set up, operate, and scale relational databases in the cloud. With RDS, you can choose from popular database engines like MySQL, PostgreSQL, and Microsoft SQL Server.</a:t>
            </a:r>
            <a:endParaRPr b="0" i="0" sz="1400" u="none" cap="none" strike="noStrike">
              <a:solidFill>
                <a:srgbClr val="000000"/>
              </a:solidFill>
              <a:latin typeface="Arial"/>
              <a:ea typeface="Arial"/>
              <a:cs typeface="Arial"/>
              <a:sym typeface="Arial"/>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a:p>
            <a:pPr indent="-203200" lvl="0" marL="285750" marR="0" rtl="0" algn="l">
              <a:lnSpc>
                <a:spcPct val="100000"/>
              </a:lnSpc>
              <a:spcBef>
                <a:spcPts val="0"/>
              </a:spcBef>
              <a:spcAft>
                <a:spcPts val="0"/>
              </a:spcAft>
              <a:buClr>
                <a:schemeClr val="lt1"/>
              </a:buClr>
              <a:buSzPts val="1300"/>
              <a:buFont typeface="Noto Sans Symbols"/>
              <a:buNone/>
            </a:pPr>
            <a:r>
              <a:t/>
            </a:r>
            <a:endParaRPr b="0" i="0" sz="1300" u="none" cap="none" strike="noStrike">
              <a:solidFill>
                <a:schemeClr val="lt1"/>
              </a:solidFill>
              <a:latin typeface="Public Sans"/>
              <a:ea typeface="Public Sans"/>
              <a:cs typeface="Public Sans"/>
              <a:sym typeface="Public Sans"/>
            </a:endParaRPr>
          </a:p>
        </p:txBody>
      </p:sp>
      <p:pic>
        <p:nvPicPr>
          <p:cNvPr id="2746" name="Google Shape;2746;p304"/>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0" name="Shape 2750"/>
        <p:cNvGrpSpPr/>
        <p:nvPr/>
      </p:nvGrpSpPr>
      <p:grpSpPr>
        <a:xfrm>
          <a:off x="0" y="0"/>
          <a:ext cx="0" cy="0"/>
          <a:chOff x="0" y="0"/>
          <a:chExt cx="0" cy="0"/>
        </a:xfrm>
      </p:grpSpPr>
      <p:grpSp>
        <p:nvGrpSpPr>
          <p:cNvPr id="2751" name="Google Shape;2751;p305"/>
          <p:cNvGrpSpPr/>
          <p:nvPr/>
        </p:nvGrpSpPr>
        <p:grpSpPr>
          <a:xfrm>
            <a:off x="3692887" y="3547977"/>
            <a:ext cx="1329018" cy="71718"/>
            <a:chOff x="3907491" y="3547977"/>
            <a:chExt cx="1329018" cy="71718"/>
          </a:xfrm>
        </p:grpSpPr>
        <p:sp>
          <p:nvSpPr>
            <p:cNvPr id="2752" name="Google Shape;2752;p305"/>
            <p:cNvSpPr/>
            <p:nvPr/>
          </p:nvSpPr>
          <p:spPr>
            <a:xfrm>
              <a:off x="46059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53" name="Google Shape;2753;p305"/>
            <p:cNvSpPr/>
            <p:nvPr/>
          </p:nvSpPr>
          <p:spPr>
            <a:xfrm>
              <a:off x="44662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54" name="Google Shape;2754;p305"/>
            <p:cNvSpPr/>
            <p:nvPr/>
          </p:nvSpPr>
          <p:spPr>
            <a:xfrm>
              <a:off x="43265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55" name="Google Shape;2755;p305"/>
            <p:cNvSpPr/>
            <p:nvPr/>
          </p:nvSpPr>
          <p:spPr>
            <a:xfrm>
              <a:off x="41868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56" name="Google Shape;2756;p305"/>
            <p:cNvSpPr/>
            <p:nvPr/>
          </p:nvSpPr>
          <p:spPr>
            <a:xfrm>
              <a:off x="40471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57" name="Google Shape;2757;p305"/>
            <p:cNvSpPr/>
            <p:nvPr/>
          </p:nvSpPr>
          <p:spPr>
            <a:xfrm>
              <a:off x="3907491" y="3547977"/>
              <a:ext cx="71718" cy="7171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58" name="Google Shape;2758;p305"/>
            <p:cNvSpPr/>
            <p:nvPr/>
          </p:nvSpPr>
          <p:spPr>
            <a:xfrm>
              <a:off x="51647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59" name="Google Shape;2759;p305"/>
            <p:cNvSpPr/>
            <p:nvPr/>
          </p:nvSpPr>
          <p:spPr>
            <a:xfrm>
              <a:off x="50250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60" name="Google Shape;2760;p305"/>
            <p:cNvSpPr/>
            <p:nvPr/>
          </p:nvSpPr>
          <p:spPr>
            <a:xfrm>
              <a:off x="48853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61" name="Google Shape;2761;p305"/>
            <p:cNvSpPr/>
            <p:nvPr/>
          </p:nvSpPr>
          <p:spPr>
            <a:xfrm>
              <a:off x="4745691" y="3547977"/>
              <a:ext cx="71718" cy="717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2762" name="Google Shape;2762;p305"/>
          <p:cNvSpPr txBox="1"/>
          <p:nvPr/>
        </p:nvSpPr>
        <p:spPr>
          <a:xfrm>
            <a:off x="789478" y="2253073"/>
            <a:ext cx="7275535" cy="3186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dk1"/>
                </a:solidFill>
                <a:latin typeface="Public Sans"/>
                <a:ea typeface="Public Sans"/>
                <a:cs typeface="Public Sans"/>
                <a:sym typeface="Public Sans"/>
              </a:rPr>
              <a:t>Amazon Elastic Compute Cloud (Amazon EC2) is a web service that provides scalable computing capacity in the cloud. It allows users to launch and manage virtual servers (known as EC2 instances) in the cloud, which can be used to host and run applications, store data, and manage infrastructure.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Public Sans"/>
              <a:ea typeface="Public Sans"/>
              <a:cs typeface="Public Sans"/>
              <a:sym typeface="Public Sans"/>
            </a:endParaRPr>
          </a:p>
        </p:txBody>
      </p:sp>
      <p:pic>
        <p:nvPicPr>
          <p:cNvPr id="2763" name="Google Shape;2763;p305"/>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7" name="Shape 2767"/>
        <p:cNvGrpSpPr/>
        <p:nvPr/>
      </p:nvGrpSpPr>
      <p:grpSpPr>
        <a:xfrm>
          <a:off x="0" y="0"/>
          <a:ext cx="0" cy="0"/>
          <a:chOff x="0" y="0"/>
          <a:chExt cx="0" cy="0"/>
        </a:xfrm>
      </p:grpSpPr>
      <p:sp>
        <p:nvSpPr>
          <p:cNvPr id="2768" name="Google Shape;2768;p306"/>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using EC2 include:</a:t>
            </a:r>
            <a:endParaRPr/>
          </a:p>
        </p:txBody>
      </p:sp>
      <p:sp>
        <p:nvSpPr>
          <p:cNvPr id="2769" name="Google Shape;2769;p306"/>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Scalability: </a:t>
            </a:r>
            <a:endParaRPr/>
          </a:p>
        </p:txBody>
      </p:sp>
      <p:sp>
        <p:nvSpPr>
          <p:cNvPr id="2770" name="Google Shape;2770;p306"/>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771" name="Google Shape;2771;p306"/>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EC2 instances can be easily scaled up or down to meet changing computing needs.</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772" name="Google Shape;2772;p306"/>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2773" name="Google Shape;2773;p306"/>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Public Sans"/>
                <a:ea typeface="Public Sans"/>
                <a:cs typeface="Public Sans"/>
                <a:sym typeface="Public Sans"/>
              </a:rPr>
              <a:t>Flexibility: </a:t>
            </a:r>
            <a:endParaRPr b="0" i="0" sz="1400" u="none" cap="none" strike="noStrike">
              <a:solidFill>
                <a:srgbClr val="000000"/>
              </a:solidFill>
              <a:latin typeface="Arial"/>
              <a:ea typeface="Arial"/>
              <a:cs typeface="Arial"/>
              <a:sym typeface="Arial"/>
            </a:endParaRPr>
          </a:p>
        </p:txBody>
      </p:sp>
      <p:sp>
        <p:nvSpPr>
          <p:cNvPr id="2774" name="Google Shape;2774;p306"/>
          <p:cNvSpPr/>
          <p:nvPr/>
        </p:nvSpPr>
        <p:spPr>
          <a:xfrm>
            <a:off x="461433" y="2811080"/>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775" name="Google Shape;2775;p306"/>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EC2 instances can be configured with a variety of operating systems, storage options, and other configurations to meet specific application requirements.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776" name="Google Shape;2776;p306"/>
          <p:cNvCxnSpPr/>
          <p:nvPr/>
        </p:nvCxnSpPr>
        <p:spPr>
          <a:xfrm>
            <a:off x="550506" y="2901431"/>
            <a:ext cx="0" cy="1188487"/>
          </a:xfrm>
          <a:prstGeom prst="straightConnector1">
            <a:avLst/>
          </a:prstGeom>
          <a:noFill/>
          <a:ln cap="flat" cmpd="sng" w="9525">
            <a:solidFill>
              <a:schemeClr val="lt2"/>
            </a:solidFill>
            <a:prstDash val="solid"/>
            <a:round/>
            <a:headEnd len="sm" w="sm" type="none"/>
            <a:tailEnd len="sm" w="sm" type="none"/>
          </a:ln>
        </p:spPr>
      </p:cxnSp>
      <p:pic>
        <p:nvPicPr>
          <p:cNvPr id="2777" name="Google Shape;2777;p306"/>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1" name="Shape 2781"/>
        <p:cNvGrpSpPr/>
        <p:nvPr/>
      </p:nvGrpSpPr>
      <p:grpSpPr>
        <a:xfrm>
          <a:off x="0" y="0"/>
          <a:ext cx="0" cy="0"/>
          <a:chOff x="0" y="0"/>
          <a:chExt cx="0" cy="0"/>
        </a:xfrm>
      </p:grpSpPr>
      <p:sp>
        <p:nvSpPr>
          <p:cNvPr id="2782" name="Google Shape;2782;p307"/>
          <p:cNvSpPr txBox="1"/>
          <p:nvPr>
            <p:ph type="title"/>
          </p:nvPr>
        </p:nvSpPr>
        <p:spPr>
          <a:xfrm>
            <a:off x="135731" y="202405"/>
            <a:ext cx="7886700" cy="344091"/>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22366A"/>
              </a:buClr>
              <a:buSzPts val="1700"/>
              <a:buFont typeface="Public Sans"/>
              <a:buNone/>
            </a:pPr>
            <a:r>
              <a:rPr lang="en-US" sz="1300"/>
              <a:t>Benefits of using EC2 include:</a:t>
            </a:r>
            <a:endParaRPr/>
          </a:p>
        </p:txBody>
      </p:sp>
      <p:sp>
        <p:nvSpPr>
          <p:cNvPr id="2783" name="Google Shape;2783;p307"/>
          <p:cNvSpPr txBox="1"/>
          <p:nvPr>
            <p:ph idx="1" type="body"/>
          </p:nvPr>
        </p:nvSpPr>
        <p:spPr>
          <a:xfrm>
            <a:off x="636694" y="1053440"/>
            <a:ext cx="301334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1" i="0" lang="en-US" sz="1400" u="none" cap="none" strike="noStrike">
                <a:solidFill>
                  <a:schemeClr val="lt2"/>
                </a:solidFill>
                <a:latin typeface="Public Sans"/>
                <a:ea typeface="Public Sans"/>
                <a:cs typeface="Public Sans"/>
                <a:sym typeface="Public Sans"/>
              </a:rPr>
              <a:t>Cost-effectiveness: </a:t>
            </a:r>
            <a:endParaRPr/>
          </a:p>
        </p:txBody>
      </p:sp>
      <p:sp>
        <p:nvSpPr>
          <p:cNvPr id="2784" name="Google Shape;2784;p307"/>
          <p:cNvSpPr/>
          <p:nvPr/>
        </p:nvSpPr>
        <p:spPr>
          <a:xfrm>
            <a:off x="461433" y="1025823"/>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785" name="Google Shape;2785;p307"/>
          <p:cNvSpPr txBox="1"/>
          <p:nvPr>
            <p:ph idx="3" type="body"/>
          </p:nvPr>
        </p:nvSpPr>
        <p:spPr>
          <a:xfrm>
            <a:off x="746893" y="1478928"/>
            <a:ext cx="7275535" cy="31867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lang="en-US" sz="1200">
                <a:solidFill>
                  <a:schemeClr val="dk1"/>
                </a:solidFill>
              </a:rPr>
              <a:t>EC2 uses a pay-as-you-go pricing model, so you only pay for what you use, making it a cost-effective solution for cloud computing.</a:t>
            </a:r>
            <a:endParaRPr/>
          </a:p>
          <a:p>
            <a:pPr indent="0" lvl="0" marL="0" rtl="0" algn="l">
              <a:lnSpc>
                <a:spcPct val="100000"/>
              </a:lnSpc>
              <a:spcBef>
                <a:spcPts val="0"/>
              </a:spcBef>
              <a:spcAft>
                <a:spcPts val="0"/>
              </a:spcAft>
              <a:buSzPts val="1400"/>
              <a:buNone/>
            </a:pPr>
            <a:r>
              <a:t/>
            </a:r>
            <a:endParaRPr b="0" sz="1200">
              <a:solidFill>
                <a:schemeClr val="dk1"/>
              </a:solidFill>
            </a:endParaRPr>
          </a:p>
        </p:txBody>
      </p:sp>
      <p:cxnSp>
        <p:nvCxnSpPr>
          <p:cNvPr id="2786" name="Google Shape;2786;p307"/>
          <p:cNvCxnSpPr/>
          <p:nvPr/>
        </p:nvCxnSpPr>
        <p:spPr>
          <a:xfrm>
            <a:off x="550506" y="1116174"/>
            <a:ext cx="0" cy="1188487"/>
          </a:xfrm>
          <a:prstGeom prst="straightConnector1">
            <a:avLst/>
          </a:prstGeom>
          <a:noFill/>
          <a:ln cap="flat" cmpd="sng" w="9525">
            <a:solidFill>
              <a:schemeClr val="lt2"/>
            </a:solidFill>
            <a:prstDash val="solid"/>
            <a:round/>
            <a:headEnd len="sm" w="sm" type="none"/>
            <a:tailEnd len="sm" w="sm" type="none"/>
          </a:ln>
        </p:spPr>
      </p:cxnSp>
      <p:sp>
        <p:nvSpPr>
          <p:cNvPr id="2787" name="Google Shape;2787;p307"/>
          <p:cNvSpPr txBox="1"/>
          <p:nvPr/>
        </p:nvSpPr>
        <p:spPr>
          <a:xfrm>
            <a:off x="636694" y="2838697"/>
            <a:ext cx="4196563"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Public Sans"/>
                <a:ea typeface="Public Sans"/>
                <a:cs typeface="Public Sans"/>
                <a:sym typeface="Public Sans"/>
              </a:rPr>
              <a:t>Security: </a:t>
            </a:r>
            <a:endParaRPr b="0" i="0" sz="1400" u="none" cap="none" strike="noStrike">
              <a:solidFill>
                <a:srgbClr val="000000"/>
              </a:solidFill>
              <a:latin typeface="Arial"/>
              <a:ea typeface="Arial"/>
              <a:cs typeface="Arial"/>
              <a:sym typeface="Arial"/>
            </a:endParaRPr>
          </a:p>
        </p:txBody>
      </p:sp>
      <p:sp>
        <p:nvSpPr>
          <p:cNvPr id="2788" name="Google Shape;2788;p307"/>
          <p:cNvSpPr/>
          <p:nvPr/>
        </p:nvSpPr>
        <p:spPr>
          <a:xfrm>
            <a:off x="461433" y="2811080"/>
            <a:ext cx="175260" cy="37391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2"/>
              </a:solidFill>
              <a:latin typeface="Arial"/>
              <a:ea typeface="Arial"/>
              <a:cs typeface="Arial"/>
              <a:sym typeface="Arial"/>
            </a:endParaRPr>
          </a:p>
        </p:txBody>
      </p:sp>
      <p:sp>
        <p:nvSpPr>
          <p:cNvPr id="2789" name="Google Shape;2789;p307"/>
          <p:cNvSpPr txBox="1"/>
          <p:nvPr/>
        </p:nvSpPr>
        <p:spPr>
          <a:xfrm>
            <a:off x="746893" y="3264185"/>
            <a:ext cx="7275535" cy="3186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Public Sans"/>
                <a:ea typeface="Public Sans"/>
                <a:cs typeface="Public Sans"/>
                <a:sym typeface="Public Sans"/>
              </a:rPr>
              <a:t>EC2 instances can be secured using security groups, network access control lists, and other security features.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Public Sans"/>
              <a:ea typeface="Public Sans"/>
              <a:cs typeface="Public Sans"/>
              <a:sym typeface="Public Sans"/>
            </a:endParaRPr>
          </a:p>
        </p:txBody>
      </p:sp>
      <p:cxnSp>
        <p:nvCxnSpPr>
          <p:cNvPr id="2790" name="Google Shape;2790;p307"/>
          <p:cNvCxnSpPr/>
          <p:nvPr/>
        </p:nvCxnSpPr>
        <p:spPr>
          <a:xfrm>
            <a:off x="550506" y="2901431"/>
            <a:ext cx="0" cy="1188487"/>
          </a:xfrm>
          <a:prstGeom prst="straightConnector1">
            <a:avLst/>
          </a:prstGeom>
          <a:noFill/>
          <a:ln cap="flat" cmpd="sng" w="9525">
            <a:solidFill>
              <a:schemeClr val="lt2"/>
            </a:solidFill>
            <a:prstDash val="solid"/>
            <a:round/>
            <a:headEnd len="sm" w="sm" type="none"/>
            <a:tailEnd len="sm" w="sm" type="none"/>
          </a:ln>
        </p:spPr>
      </p:cxnSp>
      <p:pic>
        <p:nvPicPr>
          <p:cNvPr id="2791" name="Google Shape;2791;p307"/>
          <p:cNvPicPr preferRelativeResize="0"/>
          <p:nvPr/>
        </p:nvPicPr>
        <p:blipFill rotWithShape="1">
          <a:blip r:embed="rId3">
            <a:alphaModFix/>
          </a:blip>
          <a:srcRect b="0" l="0" r="0" t="0"/>
          <a:stretch/>
        </p:blipFill>
        <p:spPr>
          <a:xfrm>
            <a:off x="0" y="3"/>
            <a:ext cx="9144000" cy="514348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2020-08-13T11:21:46Z</dcterms:created>
  <dc:creator>Dr Manish Sharma</dc:creator>
</cp:coreProperties>
</file>